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42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7661" y="1184072"/>
            <a:ext cx="6016676" cy="495935"/>
          </a:xfrm>
          <a:prstGeom prst="rect">
            <a:avLst/>
          </a:prstGeom>
        </p:spPr>
        <p:txBody>
          <a:bodyPr/>
          <a:lstStyle>
            <a:lvl1pPr>
              <a:defRPr sz="305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87152" y="3667759"/>
            <a:ext cx="4017695" cy="756920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A868-B9FD-4D26-9135-3393A72E9A27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3ADE-0F76-425D-8690-3747164FC515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D7C-A875-4385-9DE5-B66C5084ACFC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FFB5-AE33-47D3-A1E0-FEFBBADB2A50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0787-EDB4-491F-BBA9-BBCDCB32AAB6}" type="datetimeFigureOut">
              <a:rPr lang="en-US"/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41B1-3107-43E2-8B48-2C892551050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40BB-8AB1-4880-A475-FA77DC324938}" type="datetimeFigureOut">
              <a:rPr lang="en-US"/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3146-3CF7-4A51-AAF8-4BF5AF9FBE32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g object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638" y="381000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484188" y="257175"/>
            <a:ext cx="11223625" cy="30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2173288" y="1717675"/>
            <a:ext cx="7845425" cy="4048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7C961E-B26B-4B2D-9DF7-C6F0671152D4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E18D1E-4405-4D58-B354-2CA2CE280221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object 2"/>
          <p:cNvGrpSpPr/>
          <p:nvPr/>
        </p:nvGrpSpPr>
        <p:grpSpPr bwMode="auto">
          <a:xfrm>
            <a:off x="0" y="381000"/>
            <a:ext cx="5924550" cy="6096000"/>
            <a:chOff x="0" y="381000"/>
            <a:chExt cx="5923915" cy="6096000"/>
          </a:xfrm>
        </p:grpSpPr>
        <p:pic>
          <p:nvPicPr>
            <p:cNvPr id="7172" name="object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1000"/>
              <a:ext cx="592380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" y="1208532"/>
              <a:ext cx="4742688" cy="4738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/>
          <p:nvPr/>
        </p:nvSpPr>
        <p:spPr>
          <a:xfrm>
            <a:off x="5562600" y="3810000"/>
            <a:ext cx="5056188" cy="10001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6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配 电 室 安 全</a:t>
            </a:r>
            <a:endParaRPr lang="zh-CN" sz="6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8975" y="1654175"/>
            <a:ext cx="3836988" cy="331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助力复工复产安全生产微课件之：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聊城市电力安全协会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8600" y="-8382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6300" y="430213"/>
            <a:ext cx="5359400" cy="33178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20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绝缘拉杆应悬挂或架在支架上，不应与墙接触。</a:t>
            </a:r>
            <a:endParaRPr lang="zh-CN" sz="20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387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1374775"/>
            <a:ext cx="8021638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626225" y="2990850"/>
            <a:ext cx="266700" cy="263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50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0</a:t>
            </a:r>
            <a:r>
              <a:rPr sz="2050" spc="5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2</a:t>
            </a:r>
            <a:endParaRPr sz="205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7325" y="933450"/>
            <a:ext cx="4089400" cy="635000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zh-CN" sz="4000" smtClean="0">
                <a:latin typeface="微软雅黑" panose="020B0503020204020204" charset="-122"/>
                <a:ea typeface="微软雅黑" panose="020B0503020204020204" charset="-122"/>
              </a:rPr>
              <a:t>安全帽的使用周期</a:t>
            </a:r>
            <a:endParaRPr lang="zh-CN" sz="40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1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1690688"/>
            <a:ext cx="3967162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jec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1692275"/>
            <a:ext cx="48244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/>
          <p:nvPr/>
        </p:nvSpPr>
        <p:spPr>
          <a:xfrm>
            <a:off x="917575" y="6043613"/>
            <a:ext cx="9985375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GB2811《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安全帽</a:t>
            </a:r>
            <a:r>
              <a:rPr lang="zh-CN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，塑料安全帽一般</a:t>
            </a:r>
            <a:r>
              <a:rPr lang="zh-CN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个月 玻璃钢安全帽一般</a:t>
            </a:r>
            <a:r>
              <a:rPr lang="zh-CN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个月。</a:t>
            </a:r>
            <a:endParaRPr 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18434" name="object 3"/>
          <p:cNvSpPr/>
          <p:nvPr/>
        </p:nvSpPr>
        <p:spPr bwMode="auto">
          <a:xfrm>
            <a:off x="2733675" y="873125"/>
            <a:ext cx="7575550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00" y="6350"/>
              </a:cxn>
              <a:cxn ang="0">
                <a:pos x="12700" y="748639"/>
              </a:cxn>
              <a:cxn ang="0">
                <a:pos x="3637089" y="754989"/>
              </a:cxn>
              <a:cxn ang="0">
                <a:pos x="6350" y="12700"/>
              </a:cxn>
              <a:cxn ang="0">
                <a:pos x="7562215" y="12700"/>
              </a:cxn>
              <a:cxn ang="0">
                <a:pos x="7562215" y="6350"/>
              </a:cxn>
              <a:cxn ang="0">
                <a:pos x="7562215" y="6350"/>
              </a:cxn>
              <a:cxn ang="0">
                <a:pos x="7574915" y="748639"/>
              </a:cxn>
              <a:cxn ang="0">
                <a:pos x="7574915" y="12700"/>
              </a:cxn>
              <a:cxn ang="0">
                <a:pos x="7574915" y="6350"/>
              </a:cxn>
              <a:cxn ang="0">
                <a:pos x="6350" y="748639"/>
              </a:cxn>
              <a:cxn ang="0">
                <a:pos x="3649789" y="761339"/>
              </a:cxn>
              <a:cxn ang="0">
                <a:pos x="12700" y="754989"/>
              </a:cxn>
              <a:cxn ang="0">
                <a:pos x="3649789" y="761339"/>
              </a:cxn>
              <a:cxn ang="0">
                <a:pos x="3925125" y="748639"/>
              </a:cxn>
              <a:cxn ang="0">
                <a:pos x="3937825" y="754989"/>
              </a:cxn>
              <a:cxn ang="0">
                <a:pos x="3937825" y="864120"/>
              </a:cxn>
              <a:cxn ang="0">
                <a:pos x="4066514" y="870470"/>
              </a:cxn>
              <a:cxn ang="0">
                <a:pos x="3937825" y="761339"/>
              </a:cxn>
              <a:cxn ang="0">
                <a:pos x="7568565" y="748639"/>
              </a:cxn>
              <a:cxn ang="0">
                <a:pos x="3637089" y="870470"/>
              </a:cxn>
              <a:cxn ang="0">
                <a:pos x="3649789" y="761339"/>
              </a:cxn>
              <a:cxn ang="0">
                <a:pos x="3637089" y="870470"/>
              </a:cxn>
              <a:cxn ang="0">
                <a:pos x="3937825" y="754989"/>
              </a:cxn>
              <a:cxn ang="0">
                <a:pos x="3484092" y="864120"/>
              </a:cxn>
              <a:cxn ang="0">
                <a:pos x="3503904" y="865974"/>
              </a:cxn>
              <a:cxn ang="0">
                <a:pos x="3787457" y="1149527"/>
              </a:cxn>
              <a:cxn ang="0">
                <a:pos x="3787457" y="1167485"/>
              </a:cxn>
              <a:cxn ang="0">
                <a:pos x="3643439" y="864120"/>
              </a:cxn>
              <a:cxn ang="0">
                <a:pos x="3937825" y="870470"/>
              </a:cxn>
              <a:cxn ang="0">
                <a:pos x="3937825" y="870470"/>
              </a:cxn>
              <a:cxn ang="0">
                <a:pos x="3937825" y="864120"/>
              </a:cxn>
              <a:cxn ang="0">
                <a:pos x="4071010" y="865974"/>
              </a:cxn>
              <a:cxn ang="0">
                <a:pos x="3499421" y="876820"/>
              </a:cxn>
              <a:cxn ang="0">
                <a:pos x="3649789" y="876820"/>
              </a:cxn>
              <a:cxn ang="0">
                <a:pos x="3637089" y="865974"/>
              </a:cxn>
              <a:cxn ang="0">
                <a:pos x="3649789" y="876820"/>
              </a:cxn>
              <a:cxn ang="0">
                <a:pos x="3787457" y="1149527"/>
              </a:cxn>
              <a:cxn ang="0">
                <a:pos x="4078122" y="876820"/>
              </a:cxn>
              <a:cxn ang="0">
                <a:pos x="4075493" y="876820"/>
              </a:cxn>
              <a:cxn ang="0">
                <a:pos x="4078122" y="876820"/>
              </a:cxn>
              <a:cxn ang="0">
                <a:pos x="3787457" y="1149527"/>
              </a:cxn>
            </a:cxnLst>
            <a:rect l="0" t="0" r="r" b="b"/>
            <a:pathLst>
              <a:path w="7574915" h="1167764">
                <a:moveTo>
                  <a:pt x="3637089" y="761339"/>
                </a:moveTo>
                <a:lnTo>
                  <a:pt x="0" y="761339"/>
                </a:lnTo>
                <a:lnTo>
                  <a:pt x="0" y="0"/>
                </a:lnTo>
                <a:lnTo>
                  <a:pt x="7574915" y="0"/>
                </a:lnTo>
                <a:lnTo>
                  <a:pt x="7574915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748639"/>
                </a:lnTo>
                <a:lnTo>
                  <a:pt x="6350" y="748639"/>
                </a:lnTo>
                <a:lnTo>
                  <a:pt x="12700" y="754989"/>
                </a:lnTo>
                <a:lnTo>
                  <a:pt x="3637089" y="754989"/>
                </a:lnTo>
                <a:lnTo>
                  <a:pt x="3637089" y="761339"/>
                </a:lnTo>
                <a:close/>
              </a:path>
              <a:path w="7574915" h="1167764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7574915" h="1167764">
                <a:moveTo>
                  <a:pt x="7562215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7562215" y="6350"/>
                </a:lnTo>
                <a:lnTo>
                  <a:pt x="7562215" y="12700"/>
                </a:lnTo>
                <a:close/>
              </a:path>
              <a:path w="7574915" h="1167764">
                <a:moveTo>
                  <a:pt x="7562215" y="754989"/>
                </a:moveTo>
                <a:lnTo>
                  <a:pt x="7562215" y="6350"/>
                </a:lnTo>
                <a:lnTo>
                  <a:pt x="7568565" y="12700"/>
                </a:lnTo>
                <a:lnTo>
                  <a:pt x="7574915" y="12700"/>
                </a:lnTo>
                <a:lnTo>
                  <a:pt x="7574915" y="748639"/>
                </a:lnTo>
                <a:lnTo>
                  <a:pt x="7568565" y="748639"/>
                </a:lnTo>
                <a:lnTo>
                  <a:pt x="7562215" y="754989"/>
                </a:lnTo>
                <a:close/>
              </a:path>
              <a:path w="7574915" h="1167764">
                <a:moveTo>
                  <a:pt x="7574915" y="12700"/>
                </a:moveTo>
                <a:lnTo>
                  <a:pt x="7568565" y="12700"/>
                </a:lnTo>
                <a:lnTo>
                  <a:pt x="7562215" y="6350"/>
                </a:lnTo>
                <a:lnTo>
                  <a:pt x="7574915" y="6350"/>
                </a:lnTo>
                <a:lnTo>
                  <a:pt x="7574915" y="12700"/>
                </a:lnTo>
                <a:close/>
              </a:path>
              <a:path w="7574915" h="1167764">
                <a:moveTo>
                  <a:pt x="12700" y="754989"/>
                </a:moveTo>
                <a:lnTo>
                  <a:pt x="6350" y="748639"/>
                </a:lnTo>
                <a:lnTo>
                  <a:pt x="12700" y="748639"/>
                </a:lnTo>
                <a:lnTo>
                  <a:pt x="12700" y="754989"/>
                </a:lnTo>
                <a:close/>
              </a:path>
              <a:path w="7574915" h="1167764">
                <a:moveTo>
                  <a:pt x="3649789" y="761339"/>
                </a:moveTo>
                <a:lnTo>
                  <a:pt x="3643439" y="761339"/>
                </a:lnTo>
                <a:lnTo>
                  <a:pt x="3637089" y="754989"/>
                </a:lnTo>
                <a:lnTo>
                  <a:pt x="12700" y="754989"/>
                </a:lnTo>
                <a:lnTo>
                  <a:pt x="12700" y="748639"/>
                </a:lnTo>
                <a:lnTo>
                  <a:pt x="3649789" y="748639"/>
                </a:lnTo>
                <a:lnTo>
                  <a:pt x="3649789" y="761339"/>
                </a:lnTo>
                <a:close/>
              </a:path>
              <a:path w="7574915" h="1167764">
                <a:moveTo>
                  <a:pt x="4060164" y="876820"/>
                </a:moveTo>
                <a:lnTo>
                  <a:pt x="3925125" y="876820"/>
                </a:lnTo>
                <a:lnTo>
                  <a:pt x="3925125" y="748639"/>
                </a:lnTo>
                <a:lnTo>
                  <a:pt x="7562215" y="748639"/>
                </a:lnTo>
                <a:lnTo>
                  <a:pt x="7562215" y="754989"/>
                </a:lnTo>
                <a:lnTo>
                  <a:pt x="3937825" y="754989"/>
                </a:lnTo>
                <a:lnTo>
                  <a:pt x="3931475" y="761339"/>
                </a:lnTo>
                <a:lnTo>
                  <a:pt x="3937825" y="761339"/>
                </a:lnTo>
                <a:lnTo>
                  <a:pt x="3937825" y="864120"/>
                </a:lnTo>
                <a:lnTo>
                  <a:pt x="3931475" y="864120"/>
                </a:lnTo>
                <a:lnTo>
                  <a:pt x="3937825" y="870470"/>
                </a:lnTo>
                <a:lnTo>
                  <a:pt x="4066514" y="870470"/>
                </a:lnTo>
                <a:lnTo>
                  <a:pt x="4060164" y="876820"/>
                </a:lnTo>
                <a:close/>
              </a:path>
              <a:path w="7574915" h="1167764">
                <a:moveTo>
                  <a:pt x="7574915" y="761339"/>
                </a:moveTo>
                <a:lnTo>
                  <a:pt x="3937825" y="761339"/>
                </a:lnTo>
                <a:lnTo>
                  <a:pt x="3937825" y="754989"/>
                </a:lnTo>
                <a:lnTo>
                  <a:pt x="7562215" y="754989"/>
                </a:lnTo>
                <a:lnTo>
                  <a:pt x="7568565" y="748639"/>
                </a:lnTo>
                <a:lnTo>
                  <a:pt x="7574915" y="748639"/>
                </a:lnTo>
                <a:lnTo>
                  <a:pt x="7574915" y="761339"/>
                </a:lnTo>
                <a:close/>
              </a:path>
              <a:path w="7574915" h="1167764">
                <a:moveTo>
                  <a:pt x="3637089" y="870470"/>
                </a:moveTo>
                <a:lnTo>
                  <a:pt x="3637089" y="754989"/>
                </a:lnTo>
                <a:lnTo>
                  <a:pt x="3643439" y="761339"/>
                </a:lnTo>
                <a:lnTo>
                  <a:pt x="3649789" y="761339"/>
                </a:lnTo>
                <a:lnTo>
                  <a:pt x="3649789" y="864120"/>
                </a:lnTo>
                <a:lnTo>
                  <a:pt x="3643439" y="864120"/>
                </a:lnTo>
                <a:lnTo>
                  <a:pt x="3637089" y="870470"/>
                </a:lnTo>
                <a:close/>
              </a:path>
              <a:path w="7574915" h="1167764">
                <a:moveTo>
                  <a:pt x="3937825" y="761339"/>
                </a:moveTo>
                <a:lnTo>
                  <a:pt x="3931475" y="761339"/>
                </a:lnTo>
                <a:lnTo>
                  <a:pt x="3937825" y="754989"/>
                </a:lnTo>
                <a:lnTo>
                  <a:pt x="3937825" y="761339"/>
                </a:lnTo>
                <a:close/>
              </a:path>
              <a:path w="7574915" h="1167764">
                <a:moveTo>
                  <a:pt x="3787457" y="1167485"/>
                </a:moveTo>
                <a:lnTo>
                  <a:pt x="3484092" y="864120"/>
                </a:lnTo>
                <a:lnTo>
                  <a:pt x="3637089" y="864120"/>
                </a:lnTo>
                <a:lnTo>
                  <a:pt x="3637089" y="865974"/>
                </a:lnTo>
                <a:lnTo>
                  <a:pt x="3503904" y="865974"/>
                </a:lnTo>
                <a:lnTo>
                  <a:pt x="3499421" y="876820"/>
                </a:lnTo>
                <a:lnTo>
                  <a:pt x="3514750" y="876820"/>
                </a:lnTo>
                <a:lnTo>
                  <a:pt x="3787457" y="1149527"/>
                </a:lnTo>
                <a:lnTo>
                  <a:pt x="3782961" y="1154023"/>
                </a:lnTo>
                <a:lnTo>
                  <a:pt x="3800919" y="1154023"/>
                </a:lnTo>
                <a:lnTo>
                  <a:pt x="3787457" y="1167485"/>
                </a:lnTo>
                <a:close/>
              </a:path>
              <a:path w="7574915" h="1167764">
                <a:moveTo>
                  <a:pt x="3649789" y="870470"/>
                </a:moveTo>
                <a:lnTo>
                  <a:pt x="3637089" y="870470"/>
                </a:lnTo>
                <a:lnTo>
                  <a:pt x="3643439" y="864120"/>
                </a:lnTo>
                <a:lnTo>
                  <a:pt x="3649789" y="864120"/>
                </a:lnTo>
                <a:lnTo>
                  <a:pt x="3649789" y="870470"/>
                </a:lnTo>
                <a:close/>
              </a:path>
              <a:path w="7574915" h="1167764">
                <a:moveTo>
                  <a:pt x="3937825" y="870470"/>
                </a:moveTo>
                <a:lnTo>
                  <a:pt x="3931475" y="864120"/>
                </a:lnTo>
                <a:lnTo>
                  <a:pt x="3937825" y="864120"/>
                </a:lnTo>
                <a:lnTo>
                  <a:pt x="3937825" y="870470"/>
                </a:lnTo>
                <a:close/>
              </a:path>
              <a:path w="7574915" h="1167764">
                <a:moveTo>
                  <a:pt x="4066514" y="870470"/>
                </a:moveTo>
                <a:lnTo>
                  <a:pt x="3937825" y="870470"/>
                </a:lnTo>
                <a:lnTo>
                  <a:pt x="3937825" y="864120"/>
                </a:lnTo>
                <a:lnTo>
                  <a:pt x="4090822" y="864120"/>
                </a:lnTo>
                <a:lnTo>
                  <a:pt x="4088968" y="865974"/>
                </a:lnTo>
                <a:lnTo>
                  <a:pt x="4071010" y="865974"/>
                </a:lnTo>
                <a:lnTo>
                  <a:pt x="4066514" y="870470"/>
                </a:lnTo>
                <a:close/>
              </a:path>
              <a:path w="7574915" h="1167764">
                <a:moveTo>
                  <a:pt x="3514750" y="876820"/>
                </a:moveTo>
                <a:lnTo>
                  <a:pt x="3499421" y="876820"/>
                </a:lnTo>
                <a:lnTo>
                  <a:pt x="3503904" y="865974"/>
                </a:lnTo>
                <a:lnTo>
                  <a:pt x="3514750" y="876820"/>
                </a:lnTo>
                <a:close/>
              </a:path>
              <a:path w="7574915" h="1167764">
                <a:moveTo>
                  <a:pt x="3649789" y="876820"/>
                </a:moveTo>
                <a:lnTo>
                  <a:pt x="3514750" y="876820"/>
                </a:lnTo>
                <a:lnTo>
                  <a:pt x="3503904" y="865974"/>
                </a:lnTo>
                <a:lnTo>
                  <a:pt x="3637089" y="865974"/>
                </a:lnTo>
                <a:lnTo>
                  <a:pt x="3637089" y="870470"/>
                </a:lnTo>
                <a:lnTo>
                  <a:pt x="3649789" y="870470"/>
                </a:lnTo>
                <a:lnTo>
                  <a:pt x="3649789" y="876820"/>
                </a:lnTo>
                <a:close/>
              </a:path>
              <a:path w="7574915" h="1167764">
                <a:moveTo>
                  <a:pt x="3800919" y="1154023"/>
                </a:moveTo>
                <a:lnTo>
                  <a:pt x="3791953" y="1154023"/>
                </a:lnTo>
                <a:lnTo>
                  <a:pt x="3787457" y="1149527"/>
                </a:lnTo>
                <a:lnTo>
                  <a:pt x="4071010" y="865974"/>
                </a:lnTo>
                <a:lnTo>
                  <a:pt x="4075493" y="876820"/>
                </a:lnTo>
                <a:lnTo>
                  <a:pt x="4078122" y="876820"/>
                </a:lnTo>
                <a:lnTo>
                  <a:pt x="3800919" y="1154023"/>
                </a:lnTo>
                <a:close/>
              </a:path>
              <a:path w="7574915" h="1167764">
                <a:moveTo>
                  <a:pt x="4078122" y="876820"/>
                </a:moveTo>
                <a:lnTo>
                  <a:pt x="4075493" y="876820"/>
                </a:lnTo>
                <a:lnTo>
                  <a:pt x="4071010" y="865974"/>
                </a:lnTo>
                <a:lnTo>
                  <a:pt x="4088968" y="865974"/>
                </a:lnTo>
                <a:lnTo>
                  <a:pt x="4078122" y="876820"/>
                </a:lnTo>
                <a:close/>
              </a:path>
              <a:path w="7574915" h="1167764">
                <a:moveTo>
                  <a:pt x="3791953" y="1154023"/>
                </a:moveTo>
                <a:lnTo>
                  <a:pt x="3782961" y="1154023"/>
                </a:lnTo>
                <a:lnTo>
                  <a:pt x="3787457" y="1149527"/>
                </a:lnTo>
                <a:lnTo>
                  <a:pt x="3791953" y="11540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9750" y="1017905"/>
            <a:ext cx="7320915" cy="488315"/>
          </a:xfrm>
        </p:spPr>
        <p:txBody>
          <a:bodyPr wrap="square" tIns="12065"/>
          <a:lstStyle/>
          <a:p>
            <a:pPr marL="12700" eaLnBrk="1" hangingPunct="1">
              <a:spcBef>
                <a:spcPts val="100"/>
              </a:spcBef>
            </a:pPr>
            <a:r>
              <a:rPr lang="zh-CN" sz="2800" smtClean="0">
                <a:latin typeface="微软雅黑" panose="020B0503020204020204" charset="-122"/>
                <a:ea typeface="微软雅黑" panose="020B0503020204020204" charset="-122"/>
              </a:rPr>
              <a:t>安全用具必须是经检验合格并在有效期之内</a:t>
            </a:r>
            <a:endParaRPr lang="zh-CN" sz="2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36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66913"/>
            <a:ext cx="52641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ject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33750"/>
            <a:ext cx="515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ject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703763"/>
            <a:ext cx="5130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/>
          <p:cNvSpPr txBox="1"/>
          <p:nvPr/>
        </p:nvSpPr>
        <p:spPr>
          <a:xfrm>
            <a:off x="7140575" y="2281238"/>
            <a:ext cx="3073400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绝缘拉杆（试验周期一年）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9763" y="5089525"/>
            <a:ext cx="3073400" cy="331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绝缘夹钳（试验周期一年</a:t>
            </a:r>
            <a:r>
              <a:rPr lang="zh-CN" sz="2000" b="1">
                <a:solidFill>
                  <a:srgbClr val="0E68B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4375" y="3576638"/>
            <a:ext cx="2808288" cy="693737"/>
          </a:xfrm>
          <a:prstGeom prst="rect">
            <a:avLst/>
          </a:prstGeom>
        </p:spPr>
        <p:txBody>
          <a:bodyPr lIns="0" tIns="24130" rIns="0" bIns="0">
            <a:spAutoFit/>
          </a:bodyPr>
          <a:lstStyle/>
          <a:p>
            <a:pPr marL="12700">
              <a:lnSpc>
                <a:spcPts val="2625"/>
              </a:lnSpc>
              <a:spcBef>
                <a:spcPts val="190"/>
              </a:spcBef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高压验电器（试验周期 半年）</a:t>
            </a:r>
            <a:endParaRPr lang="zh-CN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9250" y="6242050"/>
            <a:ext cx="8154988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以上三种均属于基本绝缘安全用具，必须贴有合格证，并在有效期之内。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object 3"/>
          <p:cNvGrpSpPr/>
          <p:nvPr/>
        </p:nvGrpSpPr>
        <p:grpSpPr bwMode="auto">
          <a:xfrm>
            <a:off x="9240838" y="1327150"/>
            <a:ext cx="309562" cy="315913"/>
            <a:chOff x="9240075" y="1327721"/>
            <a:chExt cx="309880" cy="314960"/>
          </a:xfrm>
        </p:grpSpPr>
        <p:sp>
          <p:nvSpPr>
            <p:cNvPr id="19480" name="object 4"/>
            <p:cNvSpPr/>
            <p:nvPr/>
          </p:nvSpPr>
          <p:spPr bwMode="auto">
            <a:xfrm>
              <a:off x="9240075" y="1327721"/>
              <a:ext cx="309880" cy="314960"/>
            </a:xfrm>
            <a:custGeom>
              <a:avLst/>
              <a:gdLst/>
              <a:ahLst/>
              <a:cxnLst>
                <a:cxn ang="0">
                  <a:pos x="211962" y="314807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211962" y="314807"/>
                </a:cxn>
              </a:cxnLst>
              <a:rect l="0" t="0" r="r" b="b"/>
              <a:pathLst>
                <a:path w="309879" h="314960">
                  <a:moveTo>
                    <a:pt x="211962" y="314807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211962" y="314807"/>
                  </a:lnTo>
                  <a:close/>
                </a:path>
              </a:pathLst>
            </a:custGeom>
            <a:solidFill>
              <a:srgbClr val="404768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9481" name="object 5"/>
            <p:cNvSpPr/>
            <p:nvPr/>
          </p:nvSpPr>
          <p:spPr bwMode="auto">
            <a:xfrm>
              <a:off x="9240075" y="1327721"/>
              <a:ext cx="309880" cy="216535"/>
            </a:xfrm>
            <a:custGeom>
              <a:avLst/>
              <a:gdLst/>
              <a:ahLst/>
              <a:cxnLst>
                <a:cxn ang="0">
                  <a:pos x="171221" y="216344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171221" y="216344"/>
                </a:cxn>
              </a:cxnLst>
              <a:rect l="0" t="0" r="r" b="b"/>
              <a:pathLst>
                <a:path w="309879" h="216534">
                  <a:moveTo>
                    <a:pt x="171221" y="216344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171221" y="216344"/>
                  </a:lnTo>
                  <a:close/>
                </a:path>
              </a:pathLst>
            </a:custGeom>
            <a:solidFill>
              <a:srgbClr val="8088AF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9482" name="object 6"/>
            <p:cNvSpPr/>
            <p:nvPr/>
          </p:nvSpPr>
          <p:spPr bwMode="auto">
            <a:xfrm>
              <a:off x="9411296" y="1327721"/>
              <a:ext cx="138430" cy="314960"/>
            </a:xfrm>
            <a:custGeom>
              <a:avLst/>
              <a:gdLst/>
              <a:ahLst/>
              <a:cxnLst>
                <a:cxn ang="0">
                  <a:pos x="40741" y="314807"/>
                </a:cxn>
                <a:cxn ang="0">
                  <a:pos x="0" y="216344"/>
                </a:cxn>
                <a:cxn ang="0">
                  <a:pos x="138049" y="0"/>
                </a:cxn>
                <a:cxn ang="0">
                  <a:pos x="40741" y="314807"/>
                </a:cxn>
              </a:cxnLst>
              <a:rect l="0" t="0" r="r" b="b"/>
              <a:pathLst>
                <a:path w="138429" h="314960">
                  <a:moveTo>
                    <a:pt x="40741" y="314807"/>
                  </a:moveTo>
                  <a:lnTo>
                    <a:pt x="0" y="216344"/>
                  </a:lnTo>
                  <a:lnTo>
                    <a:pt x="138049" y="0"/>
                  </a:lnTo>
                  <a:lnTo>
                    <a:pt x="40741" y="314807"/>
                  </a:lnTo>
                  <a:close/>
                </a:path>
              </a:pathLst>
            </a:custGeom>
            <a:solidFill>
              <a:srgbClr val="9FA7C4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9459" name="object 7"/>
          <p:cNvSpPr/>
          <p:nvPr/>
        </p:nvSpPr>
        <p:spPr bwMode="auto">
          <a:xfrm>
            <a:off x="9647238" y="4905375"/>
            <a:ext cx="801687" cy="769938"/>
          </a:xfrm>
          <a:custGeom>
            <a:avLst/>
            <a:gdLst/>
            <a:ahLst/>
            <a:cxnLst>
              <a:cxn ang="0">
                <a:pos x="800887" y="765937"/>
              </a:cxn>
              <a:cxn ang="0">
                <a:pos x="800773" y="765289"/>
              </a:cxn>
              <a:cxn ang="0">
                <a:pos x="782091" y="714667"/>
              </a:cxn>
              <a:cxn ang="0">
                <a:pos x="774954" y="725893"/>
              </a:cxn>
              <a:cxn ang="0">
                <a:pos x="554075" y="527431"/>
              </a:cxn>
              <a:cxn ang="0">
                <a:pos x="180086" y="101498"/>
              </a:cxn>
              <a:cxn ang="0">
                <a:pos x="774954" y="739724"/>
              </a:cxn>
              <a:cxn ang="0">
                <a:pos x="455142" y="242633"/>
              </a:cxn>
              <a:cxn ang="0">
                <a:pos x="453656" y="240398"/>
              </a:cxn>
              <a:cxn ang="0">
                <a:pos x="570738" y="165811"/>
              </a:cxn>
              <a:cxn ang="0">
                <a:pos x="782091" y="714667"/>
              </a:cxn>
              <a:cxn ang="0">
                <a:pos x="577240" y="161366"/>
              </a:cxn>
              <a:cxn ang="0">
                <a:pos x="576059" y="158369"/>
              </a:cxn>
              <a:cxn ang="0">
                <a:pos x="575818" y="157949"/>
              </a:cxn>
              <a:cxn ang="0">
                <a:pos x="575208" y="157251"/>
              </a:cxn>
              <a:cxn ang="0">
                <a:pos x="574789" y="156857"/>
              </a:cxn>
              <a:cxn ang="0">
                <a:pos x="563397" y="153543"/>
              </a:cxn>
              <a:cxn ang="0">
                <a:pos x="448170" y="234873"/>
              </a:cxn>
              <a:cxn ang="0">
                <a:pos x="563397" y="161455"/>
              </a:cxn>
              <a:cxn ang="0">
                <a:pos x="8178" y="1041"/>
              </a:cxn>
              <a:cxn ang="0">
                <a:pos x="5918" y="419"/>
              </a:cxn>
              <a:cxn ang="0">
                <a:pos x="4533" y="101"/>
              </a:cxn>
              <a:cxn ang="0">
                <a:pos x="3835" y="38"/>
              </a:cxn>
              <a:cxn ang="0">
                <a:pos x="3187" y="76"/>
              </a:cxn>
              <a:cxn ang="0">
                <a:pos x="2489" y="279"/>
              </a:cxn>
              <a:cxn ang="0">
                <a:pos x="1866" y="558"/>
              </a:cxn>
              <a:cxn ang="0">
                <a:pos x="1371" y="939"/>
              </a:cxn>
              <a:cxn ang="0">
                <a:pos x="838" y="1447"/>
              </a:cxn>
              <a:cxn ang="0">
                <a:pos x="266" y="2387"/>
              </a:cxn>
              <a:cxn ang="0">
                <a:pos x="177" y="2692"/>
              </a:cxn>
              <a:cxn ang="0">
                <a:pos x="0" y="3746"/>
              </a:cxn>
              <a:cxn ang="0">
                <a:pos x="12" y="4127"/>
              </a:cxn>
              <a:cxn ang="0">
                <a:pos x="228" y="5105"/>
              </a:cxn>
              <a:cxn ang="0">
                <a:pos x="342" y="5372"/>
              </a:cxn>
              <a:cxn ang="0">
                <a:pos x="939" y="6299"/>
              </a:cxn>
              <a:cxn ang="0">
                <a:pos x="1168" y="6540"/>
              </a:cxn>
              <a:cxn ang="0">
                <a:pos x="795718" y="769861"/>
              </a:cxn>
              <a:cxn ang="0">
                <a:pos x="797026" y="770140"/>
              </a:cxn>
              <a:cxn ang="0">
                <a:pos x="797636" y="770051"/>
              </a:cxn>
              <a:cxn ang="0">
                <a:pos x="798601" y="769861"/>
              </a:cxn>
              <a:cxn ang="0">
                <a:pos x="799604" y="769264"/>
              </a:cxn>
              <a:cxn ang="0">
                <a:pos x="800100" y="768667"/>
              </a:cxn>
              <a:cxn ang="0">
                <a:pos x="800481" y="768197"/>
              </a:cxn>
              <a:cxn ang="0">
                <a:pos x="800646" y="767867"/>
              </a:cxn>
              <a:cxn ang="0">
                <a:pos x="800735" y="767448"/>
              </a:cxn>
              <a:cxn ang="0">
                <a:pos x="800912" y="766699"/>
              </a:cxn>
            </a:cxnLst>
            <a:rect l="0" t="0" r="r" b="b"/>
            <a:pathLst>
              <a:path w="801370" h="770254">
                <a:moveTo>
                  <a:pt x="800976" y="766445"/>
                </a:moveTo>
                <a:lnTo>
                  <a:pt x="800887" y="765937"/>
                </a:lnTo>
                <a:lnTo>
                  <a:pt x="800874" y="765505"/>
                </a:lnTo>
                <a:lnTo>
                  <a:pt x="800773" y="765289"/>
                </a:lnTo>
                <a:lnTo>
                  <a:pt x="800735" y="765009"/>
                </a:lnTo>
                <a:lnTo>
                  <a:pt x="782091" y="714667"/>
                </a:lnTo>
                <a:lnTo>
                  <a:pt x="782091" y="736676"/>
                </a:lnTo>
                <a:lnTo>
                  <a:pt x="774954" y="725893"/>
                </a:lnTo>
                <a:lnTo>
                  <a:pt x="774954" y="739724"/>
                </a:lnTo>
                <a:lnTo>
                  <a:pt x="554075" y="527431"/>
                </a:lnTo>
                <a:lnTo>
                  <a:pt x="26085" y="19939"/>
                </a:lnTo>
                <a:lnTo>
                  <a:pt x="180086" y="101498"/>
                </a:lnTo>
                <a:lnTo>
                  <a:pt x="445706" y="242189"/>
                </a:lnTo>
                <a:lnTo>
                  <a:pt x="774954" y="739724"/>
                </a:lnTo>
                <a:lnTo>
                  <a:pt x="774954" y="725893"/>
                </a:lnTo>
                <a:lnTo>
                  <a:pt x="455142" y="242633"/>
                </a:lnTo>
                <a:lnTo>
                  <a:pt x="454304" y="241363"/>
                </a:lnTo>
                <a:lnTo>
                  <a:pt x="453656" y="240398"/>
                </a:lnTo>
                <a:lnTo>
                  <a:pt x="460476" y="236054"/>
                </a:lnTo>
                <a:lnTo>
                  <a:pt x="570738" y="165811"/>
                </a:lnTo>
                <a:lnTo>
                  <a:pt x="782091" y="736676"/>
                </a:lnTo>
                <a:lnTo>
                  <a:pt x="782091" y="714667"/>
                </a:lnTo>
                <a:lnTo>
                  <a:pt x="578104" y="163715"/>
                </a:lnTo>
                <a:lnTo>
                  <a:pt x="577240" y="161366"/>
                </a:lnTo>
                <a:lnTo>
                  <a:pt x="576262" y="158724"/>
                </a:lnTo>
                <a:lnTo>
                  <a:pt x="576059" y="158369"/>
                </a:lnTo>
                <a:lnTo>
                  <a:pt x="575970" y="158102"/>
                </a:lnTo>
                <a:lnTo>
                  <a:pt x="575818" y="157949"/>
                </a:lnTo>
                <a:lnTo>
                  <a:pt x="575678" y="157670"/>
                </a:lnTo>
                <a:lnTo>
                  <a:pt x="575208" y="157251"/>
                </a:lnTo>
                <a:lnTo>
                  <a:pt x="575005" y="157010"/>
                </a:lnTo>
                <a:lnTo>
                  <a:pt x="574789" y="156857"/>
                </a:lnTo>
                <a:lnTo>
                  <a:pt x="573697" y="156362"/>
                </a:lnTo>
                <a:lnTo>
                  <a:pt x="563397" y="153543"/>
                </a:lnTo>
                <a:lnTo>
                  <a:pt x="563397" y="161455"/>
                </a:lnTo>
                <a:lnTo>
                  <a:pt x="448170" y="234873"/>
                </a:lnTo>
                <a:lnTo>
                  <a:pt x="36271" y="16687"/>
                </a:lnTo>
                <a:lnTo>
                  <a:pt x="563397" y="161455"/>
                </a:lnTo>
                <a:lnTo>
                  <a:pt x="563397" y="153543"/>
                </a:lnTo>
                <a:lnTo>
                  <a:pt x="8178" y="1041"/>
                </a:lnTo>
                <a:lnTo>
                  <a:pt x="6438" y="571"/>
                </a:lnTo>
                <a:lnTo>
                  <a:pt x="5918" y="419"/>
                </a:lnTo>
                <a:lnTo>
                  <a:pt x="4813" y="114"/>
                </a:lnTo>
                <a:lnTo>
                  <a:pt x="4533" y="101"/>
                </a:lnTo>
                <a:lnTo>
                  <a:pt x="4292" y="12"/>
                </a:lnTo>
                <a:lnTo>
                  <a:pt x="3835" y="38"/>
                </a:lnTo>
                <a:lnTo>
                  <a:pt x="3441" y="0"/>
                </a:lnTo>
                <a:lnTo>
                  <a:pt x="3187" y="76"/>
                </a:lnTo>
                <a:lnTo>
                  <a:pt x="2946" y="76"/>
                </a:lnTo>
                <a:lnTo>
                  <a:pt x="2489" y="279"/>
                </a:lnTo>
                <a:lnTo>
                  <a:pt x="2108" y="381"/>
                </a:lnTo>
                <a:lnTo>
                  <a:pt x="1866" y="558"/>
                </a:lnTo>
                <a:lnTo>
                  <a:pt x="1701" y="622"/>
                </a:lnTo>
                <a:lnTo>
                  <a:pt x="1371" y="939"/>
                </a:lnTo>
                <a:lnTo>
                  <a:pt x="1003" y="1219"/>
                </a:lnTo>
                <a:lnTo>
                  <a:pt x="838" y="1447"/>
                </a:lnTo>
                <a:lnTo>
                  <a:pt x="508" y="2006"/>
                </a:lnTo>
                <a:lnTo>
                  <a:pt x="266" y="2387"/>
                </a:lnTo>
                <a:lnTo>
                  <a:pt x="203" y="2565"/>
                </a:lnTo>
                <a:lnTo>
                  <a:pt x="177" y="2692"/>
                </a:lnTo>
                <a:lnTo>
                  <a:pt x="101" y="3187"/>
                </a:lnTo>
                <a:lnTo>
                  <a:pt x="0" y="3746"/>
                </a:lnTo>
                <a:lnTo>
                  <a:pt x="0" y="3987"/>
                </a:lnTo>
                <a:lnTo>
                  <a:pt x="12" y="4127"/>
                </a:lnTo>
                <a:lnTo>
                  <a:pt x="101" y="4483"/>
                </a:lnTo>
                <a:lnTo>
                  <a:pt x="228" y="5105"/>
                </a:lnTo>
                <a:lnTo>
                  <a:pt x="304" y="5245"/>
                </a:lnTo>
                <a:lnTo>
                  <a:pt x="342" y="5372"/>
                </a:lnTo>
                <a:lnTo>
                  <a:pt x="647" y="5829"/>
                </a:lnTo>
                <a:lnTo>
                  <a:pt x="939" y="6299"/>
                </a:lnTo>
                <a:lnTo>
                  <a:pt x="1066" y="6413"/>
                </a:lnTo>
                <a:lnTo>
                  <a:pt x="1168" y="6540"/>
                </a:lnTo>
                <a:lnTo>
                  <a:pt x="794486" y="769061"/>
                </a:lnTo>
                <a:lnTo>
                  <a:pt x="795718" y="769861"/>
                </a:lnTo>
                <a:lnTo>
                  <a:pt x="796188" y="769962"/>
                </a:lnTo>
                <a:lnTo>
                  <a:pt x="797026" y="770140"/>
                </a:lnTo>
                <a:lnTo>
                  <a:pt x="797179" y="770140"/>
                </a:lnTo>
                <a:lnTo>
                  <a:pt x="797636" y="770051"/>
                </a:lnTo>
                <a:lnTo>
                  <a:pt x="798398" y="769937"/>
                </a:lnTo>
                <a:lnTo>
                  <a:pt x="798601" y="769861"/>
                </a:lnTo>
                <a:lnTo>
                  <a:pt x="798969" y="769620"/>
                </a:lnTo>
                <a:lnTo>
                  <a:pt x="799604" y="769264"/>
                </a:lnTo>
                <a:lnTo>
                  <a:pt x="799706" y="769137"/>
                </a:lnTo>
                <a:lnTo>
                  <a:pt x="800100" y="768667"/>
                </a:lnTo>
                <a:lnTo>
                  <a:pt x="800277" y="768438"/>
                </a:lnTo>
                <a:lnTo>
                  <a:pt x="800481" y="768197"/>
                </a:lnTo>
                <a:lnTo>
                  <a:pt x="800531" y="768019"/>
                </a:lnTo>
                <a:lnTo>
                  <a:pt x="800646" y="767867"/>
                </a:lnTo>
                <a:lnTo>
                  <a:pt x="800684" y="767664"/>
                </a:lnTo>
                <a:lnTo>
                  <a:pt x="800735" y="767448"/>
                </a:lnTo>
                <a:lnTo>
                  <a:pt x="800925" y="766889"/>
                </a:lnTo>
                <a:lnTo>
                  <a:pt x="800912" y="766699"/>
                </a:lnTo>
                <a:lnTo>
                  <a:pt x="800976" y="766445"/>
                </a:lnTo>
                <a:close/>
              </a:path>
            </a:pathLst>
          </a:custGeom>
          <a:solidFill>
            <a:srgbClr val="F1F1F1">
              <a:alpha val="16078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9460" name="object 8"/>
          <p:cNvGrpSpPr/>
          <p:nvPr/>
        </p:nvGrpSpPr>
        <p:grpSpPr bwMode="auto">
          <a:xfrm>
            <a:off x="9634538" y="2316163"/>
            <a:ext cx="568325" cy="169862"/>
            <a:chOff x="9633851" y="2315705"/>
            <a:chExt cx="568325" cy="170180"/>
          </a:xfrm>
        </p:grpSpPr>
        <p:sp>
          <p:nvSpPr>
            <p:cNvPr id="19477" name="object 9"/>
            <p:cNvSpPr/>
            <p:nvPr/>
          </p:nvSpPr>
          <p:spPr bwMode="auto">
            <a:xfrm>
              <a:off x="9633851" y="2315705"/>
              <a:ext cx="568325" cy="170180"/>
            </a:xfrm>
            <a:custGeom>
              <a:avLst/>
              <a:gdLst/>
              <a:ahLst/>
              <a:cxnLst>
                <a:cxn ang="0">
                  <a:pos x="4978" y="170065"/>
                </a:cxn>
                <a:cxn ang="0">
                  <a:pos x="0" y="164769"/>
                </a:cxn>
                <a:cxn ang="0">
                  <a:pos x="469" y="163194"/>
                </a:cxn>
                <a:cxn ang="0">
                  <a:pos x="169329" y="1320"/>
                </a:cxn>
                <a:cxn ang="0">
                  <a:pos x="172885" y="0"/>
                </a:cxn>
                <a:cxn ang="0">
                  <a:pos x="174155" y="241"/>
                </a:cxn>
                <a:cxn ang="0">
                  <a:pos x="197651" y="8204"/>
                </a:cxn>
                <a:cxn ang="0">
                  <a:pos x="175920" y="8204"/>
                </a:cxn>
                <a:cxn ang="0">
                  <a:pos x="171094" y="9270"/>
                </a:cxn>
                <a:cxn ang="0">
                  <a:pos x="173833" y="10199"/>
                </a:cxn>
                <a:cxn ang="0">
                  <a:pos x="17279" y="159908"/>
                </a:cxn>
                <a:cxn ang="0">
                  <a:pos x="4495" y="160553"/>
                </a:cxn>
                <a:cxn ang="0">
                  <a:pos x="8026" y="168757"/>
                </a:cxn>
                <a:cxn ang="0">
                  <a:pos x="30914" y="168757"/>
                </a:cxn>
                <a:cxn ang="0">
                  <a:pos x="4978" y="170065"/>
                </a:cxn>
                <a:cxn ang="0">
                  <a:pos x="173833" y="10199"/>
                </a:cxn>
                <a:cxn ang="0">
                  <a:pos x="171094" y="9270"/>
                </a:cxn>
                <a:cxn ang="0">
                  <a:pos x="175920" y="8204"/>
                </a:cxn>
                <a:cxn ang="0">
                  <a:pos x="173833" y="10199"/>
                </a:cxn>
                <a:cxn ang="0">
                  <a:pos x="538076" y="133642"/>
                </a:cxn>
                <a:cxn ang="0">
                  <a:pos x="173833" y="10199"/>
                </a:cxn>
                <a:cxn ang="0">
                  <a:pos x="175920" y="8204"/>
                </a:cxn>
                <a:cxn ang="0">
                  <a:pos x="197651" y="8204"/>
                </a:cxn>
                <a:cxn ang="0">
                  <a:pos x="564069" y="132384"/>
                </a:cxn>
                <a:cxn ang="0">
                  <a:pos x="563016" y="132384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38076" y="133642"/>
                </a:cxn>
                <a:cxn ang="0">
                  <a:pos x="563016" y="132384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1721" y="141655"/>
                </a:cxn>
                <a:cxn ang="0">
                  <a:pos x="563016" y="132384"/>
                </a:cxn>
                <a:cxn ang="0">
                  <a:pos x="564069" y="132384"/>
                </a:cxn>
                <a:cxn ang="0">
                  <a:pos x="564781" y="132626"/>
                </a:cxn>
                <a:cxn ang="0">
                  <a:pos x="566216" y="133413"/>
                </a:cxn>
                <a:cxn ang="0">
                  <a:pos x="567308" y="134645"/>
                </a:cxn>
                <a:cxn ang="0">
                  <a:pos x="567905" y="136156"/>
                </a:cxn>
                <a:cxn ang="0">
                  <a:pos x="567969" y="137794"/>
                </a:cxn>
                <a:cxn ang="0">
                  <a:pos x="567461" y="139357"/>
                </a:cxn>
                <a:cxn ang="0">
                  <a:pos x="566470" y="140652"/>
                </a:cxn>
                <a:cxn ang="0">
                  <a:pos x="565086" y="141541"/>
                </a:cxn>
                <a:cxn ang="0">
                  <a:pos x="564572" y="141655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17279" y="159908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3486" y="141897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4495" y="160553"/>
                </a:cxn>
                <a:cxn ang="0">
                  <a:pos x="17279" y="159908"/>
                </a:cxn>
                <a:cxn ang="0">
                  <a:pos x="8026" y="168757"/>
                </a:cxn>
              </a:cxnLst>
              <a:rect l="0" t="0" r="r" b="b"/>
              <a:pathLst>
                <a:path w="568325" h="170180">
                  <a:moveTo>
                    <a:pt x="4978" y="170065"/>
                  </a:moveTo>
                  <a:lnTo>
                    <a:pt x="0" y="164769"/>
                  </a:lnTo>
                  <a:lnTo>
                    <a:pt x="469" y="163194"/>
                  </a:lnTo>
                  <a:lnTo>
                    <a:pt x="169329" y="1320"/>
                  </a:lnTo>
                  <a:lnTo>
                    <a:pt x="172885" y="0"/>
                  </a:lnTo>
                  <a:lnTo>
                    <a:pt x="174155" y="241"/>
                  </a:lnTo>
                  <a:lnTo>
                    <a:pt x="197651" y="8204"/>
                  </a:lnTo>
                  <a:lnTo>
                    <a:pt x="175920" y="8204"/>
                  </a:lnTo>
                  <a:lnTo>
                    <a:pt x="171094" y="9270"/>
                  </a:lnTo>
                  <a:lnTo>
                    <a:pt x="173833" y="10199"/>
                  </a:lnTo>
                  <a:lnTo>
                    <a:pt x="17279" y="159908"/>
                  </a:lnTo>
                  <a:lnTo>
                    <a:pt x="4495" y="160553"/>
                  </a:lnTo>
                  <a:lnTo>
                    <a:pt x="8026" y="168757"/>
                  </a:lnTo>
                  <a:lnTo>
                    <a:pt x="30914" y="168757"/>
                  </a:lnTo>
                  <a:lnTo>
                    <a:pt x="4978" y="170065"/>
                  </a:lnTo>
                  <a:close/>
                </a:path>
                <a:path w="568325" h="170180">
                  <a:moveTo>
                    <a:pt x="173833" y="10199"/>
                  </a:moveTo>
                  <a:lnTo>
                    <a:pt x="171094" y="9270"/>
                  </a:lnTo>
                  <a:lnTo>
                    <a:pt x="175920" y="8204"/>
                  </a:lnTo>
                  <a:lnTo>
                    <a:pt x="173833" y="10199"/>
                  </a:lnTo>
                  <a:close/>
                </a:path>
                <a:path w="568325" h="170180">
                  <a:moveTo>
                    <a:pt x="538076" y="133642"/>
                  </a:moveTo>
                  <a:lnTo>
                    <a:pt x="173833" y="10199"/>
                  </a:lnTo>
                  <a:lnTo>
                    <a:pt x="175920" y="8204"/>
                  </a:lnTo>
                  <a:lnTo>
                    <a:pt x="197651" y="8204"/>
                  </a:lnTo>
                  <a:lnTo>
                    <a:pt x="564069" y="132384"/>
                  </a:lnTo>
                  <a:lnTo>
                    <a:pt x="563016" y="132384"/>
                  </a:lnTo>
                  <a:lnTo>
                    <a:pt x="538076" y="133642"/>
                  </a:lnTo>
                  <a:close/>
                </a:path>
                <a:path w="568325" h="170180">
                  <a:moveTo>
                    <a:pt x="561721" y="141655"/>
                  </a:moveTo>
                  <a:lnTo>
                    <a:pt x="538076" y="133642"/>
                  </a:lnTo>
                  <a:lnTo>
                    <a:pt x="563016" y="132384"/>
                  </a:lnTo>
                  <a:lnTo>
                    <a:pt x="561721" y="141655"/>
                  </a:lnTo>
                  <a:close/>
                </a:path>
                <a:path w="568325" h="170180">
                  <a:moveTo>
                    <a:pt x="564572" y="141655"/>
                  </a:moveTo>
                  <a:lnTo>
                    <a:pt x="561721" y="141655"/>
                  </a:lnTo>
                  <a:lnTo>
                    <a:pt x="563016" y="132384"/>
                  </a:lnTo>
                  <a:lnTo>
                    <a:pt x="564069" y="132384"/>
                  </a:lnTo>
                  <a:lnTo>
                    <a:pt x="564781" y="132626"/>
                  </a:lnTo>
                  <a:lnTo>
                    <a:pt x="566216" y="133413"/>
                  </a:lnTo>
                  <a:lnTo>
                    <a:pt x="567308" y="134645"/>
                  </a:lnTo>
                  <a:lnTo>
                    <a:pt x="567905" y="136156"/>
                  </a:lnTo>
                  <a:lnTo>
                    <a:pt x="567969" y="137794"/>
                  </a:lnTo>
                  <a:lnTo>
                    <a:pt x="567461" y="139357"/>
                  </a:lnTo>
                  <a:lnTo>
                    <a:pt x="566470" y="140652"/>
                  </a:lnTo>
                  <a:lnTo>
                    <a:pt x="565086" y="141541"/>
                  </a:lnTo>
                  <a:lnTo>
                    <a:pt x="564572" y="141655"/>
                  </a:lnTo>
                  <a:close/>
                </a:path>
                <a:path w="568325" h="170180">
                  <a:moveTo>
                    <a:pt x="30914" y="168757"/>
                  </a:moveTo>
                  <a:lnTo>
                    <a:pt x="8026" y="168757"/>
                  </a:lnTo>
                  <a:lnTo>
                    <a:pt x="17279" y="159908"/>
                  </a:lnTo>
                  <a:lnTo>
                    <a:pt x="538076" y="133642"/>
                  </a:lnTo>
                  <a:lnTo>
                    <a:pt x="561721" y="141655"/>
                  </a:lnTo>
                  <a:lnTo>
                    <a:pt x="564572" y="141655"/>
                  </a:lnTo>
                  <a:lnTo>
                    <a:pt x="563486" y="141897"/>
                  </a:lnTo>
                  <a:lnTo>
                    <a:pt x="30914" y="168757"/>
                  </a:lnTo>
                  <a:close/>
                </a:path>
                <a:path w="568325" h="170180">
                  <a:moveTo>
                    <a:pt x="8026" y="168757"/>
                  </a:moveTo>
                  <a:lnTo>
                    <a:pt x="4495" y="160553"/>
                  </a:lnTo>
                  <a:lnTo>
                    <a:pt x="17279" y="159908"/>
                  </a:lnTo>
                  <a:lnTo>
                    <a:pt x="8026" y="168757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9478" name="object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633864" y="2315705"/>
              <a:ext cx="177355" cy="17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object 11"/>
            <p:cNvSpPr/>
            <p:nvPr/>
          </p:nvSpPr>
          <p:spPr bwMode="auto">
            <a:xfrm>
              <a:off x="9792855" y="2315705"/>
              <a:ext cx="409575" cy="142240"/>
            </a:xfrm>
            <a:custGeom>
              <a:avLst/>
              <a:gdLst/>
              <a:ahLst/>
              <a:cxnLst>
                <a:cxn ang="0">
                  <a:pos x="403821" y="141884"/>
                </a:cxn>
                <a:cxn ang="0">
                  <a:pos x="4318" y="106324"/>
                </a:cxn>
                <a:cxn ang="0">
                  <a:pos x="0" y="101142"/>
                </a:cxn>
                <a:cxn ang="0">
                  <a:pos x="8877" y="4318"/>
                </a:cxn>
                <a:cxn ang="0">
                  <a:pos x="9334" y="2679"/>
                </a:cxn>
                <a:cxn ang="0">
                  <a:pos x="10350" y="1295"/>
                </a:cxn>
                <a:cxn ang="0">
                  <a:pos x="11785" y="368"/>
                </a:cxn>
                <a:cxn ang="0">
                  <a:pos x="13449" y="0"/>
                </a:cxn>
                <a:cxn ang="0">
                  <a:pos x="15151" y="241"/>
                </a:cxn>
                <a:cxn ang="0">
                  <a:pos x="29765" y="5194"/>
                </a:cxn>
                <a:cxn ang="0">
                  <a:pos x="18364" y="5194"/>
                </a:cxn>
                <a:cxn ang="0">
                  <a:pos x="12090" y="9270"/>
                </a:cxn>
                <a:cxn ang="0">
                  <a:pos x="17812" y="11210"/>
                </a:cxn>
                <a:cxn ang="0">
                  <a:pos x="9960" y="96837"/>
                </a:cxn>
                <a:cxn ang="0">
                  <a:pos x="5168" y="96837"/>
                </a:cxn>
                <a:cxn ang="0">
                  <a:pos x="9486" y="102006"/>
                </a:cxn>
                <a:cxn ang="0">
                  <a:pos x="63239" y="102006"/>
                </a:cxn>
                <a:cxn ang="0">
                  <a:pos x="364971" y="128863"/>
                </a:cxn>
                <a:cxn ang="0">
                  <a:pos x="402717" y="141655"/>
                </a:cxn>
                <a:cxn ang="0">
                  <a:pos x="405624" y="141655"/>
                </a:cxn>
                <a:cxn ang="0">
                  <a:pos x="405345" y="141770"/>
                </a:cxn>
                <a:cxn ang="0">
                  <a:pos x="403821" y="141884"/>
                </a:cxn>
                <a:cxn ang="0">
                  <a:pos x="17812" y="11210"/>
                </a:cxn>
                <a:cxn ang="0">
                  <a:pos x="12090" y="9270"/>
                </a:cxn>
                <a:cxn ang="0">
                  <a:pos x="18364" y="5194"/>
                </a:cxn>
                <a:cxn ang="0">
                  <a:pos x="17812" y="11210"/>
                </a:cxn>
                <a:cxn ang="0">
                  <a:pos x="405624" y="141655"/>
                </a:cxn>
                <a:cxn ang="0">
                  <a:pos x="402717" y="141655"/>
                </a:cxn>
                <a:cxn ang="0">
                  <a:pos x="404672" y="132397"/>
                </a:cxn>
                <a:cxn ang="0">
                  <a:pos x="364971" y="128863"/>
                </a:cxn>
                <a:cxn ang="0">
                  <a:pos x="17812" y="11210"/>
                </a:cxn>
                <a:cxn ang="0">
                  <a:pos x="18364" y="5194"/>
                </a:cxn>
                <a:cxn ang="0">
                  <a:pos x="29765" y="5194"/>
                </a:cxn>
                <a:cxn ang="0">
                  <a:pos x="405777" y="132626"/>
                </a:cxn>
                <a:cxn ang="0">
                  <a:pos x="409003" y="137363"/>
                </a:cxn>
                <a:cxn ang="0">
                  <a:pos x="408685" y="138861"/>
                </a:cxn>
                <a:cxn ang="0">
                  <a:pos x="407911" y="140182"/>
                </a:cxn>
                <a:cxn ang="0">
                  <a:pos x="406768" y="141185"/>
                </a:cxn>
                <a:cxn ang="0">
                  <a:pos x="405624" y="141655"/>
                </a:cxn>
                <a:cxn ang="0">
                  <a:pos x="9486" y="102006"/>
                </a:cxn>
                <a:cxn ang="0">
                  <a:pos x="5168" y="96837"/>
                </a:cxn>
                <a:cxn ang="0">
                  <a:pos x="9922" y="97260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5168" y="96837"/>
                </a:cxn>
                <a:cxn ang="0">
                  <a:pos x="9960" y="96837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402717" y="141655"/>
                </a:cxn>
                <a:cxn ang="0">
                  <a:pos x="364971" y="128863"/>
                </a:cxn>
                <a:cxn ang="0">
                  <a:pos x="404672" y="132397"/>
                </a:cxn>
                <a:cxn ang="0">
                  <a:pos x="402717" y="141655"/>
                </a:cxn>
              </a:cxnLst>
              <a:rect l="0" t="0" r="r" b="b"/>
              <a:pathLst>
                <a:path w="409575" h="142239">
                  <a:moveTo>
                    <a:pt x="403821" y="141884"/>
                  </a:moveTo>
                  <a:lnTo>
                    <a:pt x="4318" y="106324"/>
                  </a:lnTo>
                  <a:lnTo>
                    <a:pt x="0" y="101142"/>
                  </a:lnTo>
                  <a:lnTo>
                    <a:pt x="8877" y="4318"/>
                  </a:lnTo>
                  <a:lnTo>
                    <a:pt x="9334" y="2679"/>
                  </a:lnTo>
                  <a:lnTo>
                    <a:pt x="10350" y="1295"/>
                  </a:lnTo>
                  <a:lnTo>
                    <a:pt x="11785" y="368"/>
                  </a:lnTo>
                  <a:lnTo>
                    <a:pt x="13449" y="0"/>
                  </a:lnTo>
                  <a:lnTo>
                    <a:pt x="15151" y="241"/>
                  </a:lnTo>
                  <a:lnTo>
                    <a:pt x="29765" y="5194"/>
                  </a:lnTo>
                  <a:lnTo>
                    <a:pt x="18364" y="5194"/>
                  </a:lnTo>
                  <a:lnTo>
                    <a:pt x="12090" y="9270"/>
                  </a:lnTo>
                  <a:lnTo>
                    <a:pt x="17812" y="11210"/>
                  </a:lnTo>
                  <a:lnTo>
                    <a:pt x="9960" y="96837"/>
                  </a:lnTo>
                  <a:lnTo>
                    <a:pt x="5168" y="96837"/>
                  </a:lnTo>
                  <a:lnTo>
                    <a:pt x="9486" y="102006"/>
                  </a:lnTo>
                  <a:lnTo>
                    <a:pt x="63239" y="102006"/>
                  </a:lnTo>
                  <a:lnTo>
                    <a:pt x="364971" y="128863"/>
                  </a:lnTo>
                  <a:lnTo>
                    <a:pt x="402717" y="141655"/>
                  </a:lnTo>
                  <a:lnTo>
                    <a:pt x="405624" y="141655"/>
                  </a:lnTo>
                  <a:lnTo>
                    <a:pt x="405345" y="141770"/>
                  </a:lnTo>
                  <a:lnTo>
                    <a:pt x="403821" y="141884"/>
                  </a:lnTo>
                  <a:close/>
                </a:path>
                <a:path w="409575" h="142239">
                  <a:moveTo>
                    <a:pt x="17812" y="11210"/>
                  </a:moveTo>
                  <a:lnTo>
                    <a:pt x="12090" y="9270"/>
                  </a:lnTo>
                  <a:lnTo>
                    <a:pt x="18364" y="5194"/>
                  </a:lnTo>
                  <a:lnTo>
                    <a:pt x="17812" y="11210"/>
                  </a:lnTo>
                  <a:close/>
                </a:path>
                <a:path w="409575" h="142239">
                  <a:moveTo>
                    <a:pt x="405624" y="141655"/>
                  </a:moveTo>
                  <a:lnTo>
                    <a:pt x="402717" y="141655"/>
                  </a:lnTo>
                  <a:lnTo>
                    <a:pt x="404672" y="132397"/>
                  </a:lnTo>
                  <a:lnTo>
                    <a:pt x="364971" y="128863"/>
                  </a:lnTo>
                  <a:lnTo>
                    <a:pt x="17812" y="11210"/>
                  </a:lnTo>
                  <a:lnTo>
                    <a:pt x="18364" y="5194"/>
                  </a:lnTo>
                  <a:lnTo>
                    <a:pt x="29765" y="5194"/>
                  </a:lnTo>
                  <a:lnTo>
                    <a:pt x="405777" y="132626"/>
                  </a:lnTo>
                  <a:lnTo>
                    <a:pt x="409003" y="137363"/>
                  </a:lnTo>
                  <a:lnTo>
                    <a:pt x="408685" y="138861"/>
                  </a:lnTo>
                  <a:lnTo>
                    <a:pt x="407911" y="140182"/>
                  </a:lnTo>
                  <a:lnTo>
                    <a:pt x="406768" y="141185"/>
                  </a:lnTo>
                  <a:lnTo>
                    <a:pt x="405624" y="141655"/>
                  </a:lnTo>
                  <a:close/>
                </a:path>
                <a:path w="409575" h="142239">
                  <a:moveTo>
                    <a:pt x="9486" y="102006"/>
                  </a:moveTo>
                  <a:lnTo>
                    <a:pt x="5168" y="96837"/>
                  </a:lnTo>
                  <a:lnTo>
                    <a:pt x="9922" y="97260"/>
                  </a:lnTo>
                  <a:lnTo>
                    <a:pt x="9486" y="102006"/>
                  </a:lnTo>
                  <a:close/>
                </a:path>
                <a:path w="409575" h="142239">
                  <a:moveTo>
                    <a:pt x="9922" y="97260"/>
                  </a:moveTo>
                  <a:lnTo>
                    <a:pt x="5168" y="96837"/>
                  </a:lnTo>
                  <a:lnTo>
                    <a:pt x="9960" y="96837"/>
                  </a:lnTo>
                  <a:lnTo>
                    <a:pt x="9922" y="97260"/>
                  </a:lnTo>
                  <a:close/>
                </a:path>
                <a:path w="409575" h="142239">
                  <a:moveTo>
                    <a:pt x="63239" y="102006"/>
                  </a:moveTo>
                  <a:lnTo>
                    <a:pt x="9486" y="102006"/>
                  </a:lnTo>
                  <a:lnTo>
                    <a:pt x="9922" y="97260"/>
                  </a:lnTo>
                  <a:lnTo>
                    <a:pt x="63239" y="102006"/>
                  </a:lnTo>
                  <a:close/>
                </a:path>
                <a:path w="409575" h="142239">
                  <a:moveTo>
                    <a:pt x="402717" y="141655"/>
                  </a:moveTo>
                  <a:lnTo>
                    <a:pt x="364971" y="128863"/>
                  </a:lnTo>
                  <a:lnTo>
                    <a:pt x="404672" y="132397"/>
                  </a:lnTo>
                  <a:lnTo>
                    <a:pt x="402717" y="141655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9461" name="object 12"/>
          <p:cNvGrpSpPr/>
          <p:nvPr/>
        </p:nvGrpSpPr>
        <p:grpSpPr bwMode="auto">
          <a:xfrm>
            <a:off x="2995613" y="2149475"/>
            <a:ext cx="265112" cy="207963"/>
            <a:chOff x="2996196" y="2149030"/>
            <a:chExt cx="264160" cy="207645"/>
          </a:xfrm>
        </p:grpSpPr>
        <p:sp>
          <p:nvSpPr>
            <p:cNvPr id="19475" name="object 13"/>
            <p:cNvSpPr/>
            <p:nvPr/>
          </p:nvSpPr>
          <p:spPr bwMode="auto">
            <a:xfrm>
              <a:off x="2996196" y="2149030"/>
              <a:ext cx="264160" cy="207645"/>
            </a:xfrm>
            <a:custGeom>
              <a:avLst/>
              <a:gdLst/>
              <a:ahLst/>
              <a:cxnLst>
                <a:cxn ang="0">
                  <a:pos x="263918" y="203111"/>
                </a:cxn>
                <a:cxn ang="0">
                  <a:pos x="263880" y="202971"/>
                </a:cxn>
                <a:cxn ang="0">
                  <a:pos x="263893" y="202793"/>
                </a:cxn>
                <a:cxn ang="0">
                  <a:pos x="263753" y="202412"/>
                </a:cxn>
                <a:cxn ang="0">
                  <a:pos x="263639" y="201828"/>
                </a:cxn>
                <a:cxn ang="0">
                  <a:pos x="263499" y="201625"/>
                </a:cxn>
                <a:cxn ang="0">
                  <a:pos x="263461" y="201485"/>
                </a:cxn>
                <a:cxn ang="0">
                  <a:pos x="263245" y="201231"/>
                </a:cxn>
                <a:cxn ang="0">
                  <a:pos x="262928" y="200710"/>
                </a:cxn>
                <a:cxn ang="0">
                  <a:pos x="246773" y="183095"/>
                </a:cxn>
                <a:cxn ang="0">
                  <a:pos x="246773" y="194398"/>
                </a:cxn>
                <a:cxn ang="0">
                  <a:pos x="227393" y="187363"/>
                </a:cxn>
                <a:cxn ang="0">
                  <a:pos x="227393" y="195478"/>
                </a:cxn>
                <a:cxn ang="0">
                  <a:pos x="75006" y="176923"/>
                </a:cxn>
                <a:cxn ang="0">
                  <a:pos x="64350" y="175615"/>
                </a:cxn>
                <a:cxn ang="0">
                  <a:pos x="57543" y="174790"/>
                </a:cxn>
                <a:cxn ang="0">
                  <a:pos x="47866" y="173609"/>
                </a:cxn>
                <a:cxn ang="0">
                  <a:pos x="37579" y="172364"/>
                </a:cxn>
                <a:cxn ang="0">
                  <a:pos x="18846" y="170078"/>
                </a:cxn>
                <a:cxn ang="0">
                  <a:pos x="23215" y="168300"/>
                </a:cxn>
                <a:cxn ang="0">
                  <a:pos x="84315" y="143471"/>
                </a:cxn>
                <a:cxn ang="0">
                  <a:pos x="227393" y="195478"/>
                </a:cxn>
                <a:cxn ang="0">
                  <a:pos x="227393" y="187363"/>
                </a:cxn>
                <a:cxn ang="0">
                  <a:pos x="105117" y="142913"/>
                </a:cxn>
                <a:cxn ang="0">
                  <a:pos x="85547" y="135801"/>
                </a:cxn>
                <a:cxn ang="0">
                  <a:pos x="84175" y="135572"/>
                </a:cxn>
                <a:cxn ang="0">
                  <a:pos x="82804" y="135851"/>
                </a:cxn>
                <a:cxn ang="0">
                  <a:pos x="11023" y="165036"/>
                </a:cxn>
                <a:cxn ang="0">
                  <a:pos x="78409" y="10706"/>
                </a:cxn>
                <a:cxn ang="0">
                  <a:pos x="246773" y="194398"/>
                </a:cxn>
                <a:cxn ang="0">
                  <a:pos x="246773" y="183095"/>
                </a:cxn>
                <a:cxn ang="0">
                  <a:pos x="83832" y="5334"/>
                </a:cxn>
                <a:cxn ang="0">
                  <a:pos x="80073" y="1231"/>
                </a:cxn>
                <a:cxn ang="0">
                  <a:pos x="78854" y="342"/>
                </a:cxn>
                <a:cxn ang="0">
                  <a:pos x="77393" y="0"/>
                </a:cxn>
                <a:cxn ang="0">
                  <a:pos x="75907" y="241"/>
                </a:cxn>
                <a:cxn ang="0">
                  <a:pos x="74637" y="1054"/>
                </a:cxn>
                <a:cxn ang="0">
                  <a:pos x="73774" y="2286"/>
                </a:cxn>
                <a:cxn ang="0">
                  <a:pos x="342" y="170484"/>
                </a:cxn>
                <a:cxn ang="0">
                  <a:pos x="127" y="171323"/>
                </a:cxn>
                <a:cxn ang="0">
                  <a:pos x="0" y="171869"/>
                </a:cxn>
                <a:cxn ang="0">
                  <a:pos x="114" y="172770"/>
                </a:cxn>
                <a:cxn ang="0">
                  <a:pos x="190" y="173278"/>
                </a:cxn>
                <a:cxn ang="0">
                  <a:pos x="596" y="174028"/>
                </a:cxn>
                <a:cxn ang="0">
                  <a:pos x="876" y="174523"/>
                </a:cxn>
                <a:cxn ang="0">
                  <a:pos x="1219" y="174815"/>
                </a:cxn>
                <a:cxn ang="0">
                  <a:pos x="1981" y="175437"/>
                </a:cxn>
                <a:cxn ang="0">
                  <a:pos x="3340" y="175869"/>
                </a:cxn>
                <a:cxn ang="0">
                  <a:pos x="259664" y="207073"/>
                </a:cxn>
                <a:cxn ang="0">
                  <a:pos x="260972" y="206997"/>
                </a:cxn>
                <a:cxn ang="0">
                  <a:pos x="261277" y="206870"/>
                </a:cxn>
                <a:cxn ang="0">
                  <a:pos x="262178" y="206489"/>
                </a:cxn>
                <a:cxn ang="0">
                  <a:pos x="262674" y="206032"/>
                </a:cxn>
                <a:cxn ang="0">
                  <a:pos x="262851" y="205867"/>
                </a:cxn>
                <a:cxn ang="0">
                  <a:pos x="263156" y="205587"/>
                </a:cxn>
                <a:cxn ang="0">
                  <a:pos x="263271" y="205435"/>
                </a:cxn>
                <a:cxn ang="0">
                  <a:pos x="263512" y="204889"/>
                </a:cxn>
                <a:cxn ang="0">
                  <a:pos x="263753" y="204419"/>
                </a:cxn>
                <a:cxn ang="0">
                  <a:pos x="263829" y="204177"/>
                </a:cxn>
                <a:cxn ang="0">
                  <a:pos x="263855" y="203619"/>
                </a:cxn>
                <a:cxn ang="0">
                  <a:pos x="263918" y="203111"/>
                </a:cxn>
              </a:cxnLst>
              <a:rect l="0" t="0" r="r" b="b"/>
              <a:pathLst>
                <a:path w="264160" h="207644">
                  <a:moveTo>
                    <a:pt x="263918" y="203111"/>
                  </a:moveTo>
                  <a:lnTo>
                    <a:pt x="263880" y="202971"/>
                  </a:lnTo>
                  <a:lnTo>
                    <a:pt x="263893" y="202793"/>
                  </a:lnTo>
                  <a:lnTo>
                    <a:pt x="263753" y="202412"/>
                  </a:lnTo>
                  <a:lnTo>
                    <a:pt x="263639" y="201828"/>
                  </a:lnTo>
                  <a:lnTo>
                    <a:pt x="263499" y="201625"/>
                  </a:lnTo>
                  <a:lnTo>
                    <a:pt x="263461" y="201485"/>
                  </a:lnTo>
                  <a:lnTo>
                    <a:pt x="263245" y="201231"/>
                  </a:lnTo>
                  <a:lnTo>
                    <a:pt x="262928" y="200710"/>
                  </a:lnTo>
                  <a:lnTo>
                    <a:pt x="246773" y="183095"/>
                  </a:lnTo>
                  <a:lnTo>
                    <a:pt x="246773" y="194398"/>
                  </a:lnTo>
                  <a:lnTo>
                    <a:pt x="227393" y="187363"/>
                  </a:lnTo>
                  <a:lnTo>
                    <a:pt x="227393" y="195478"/>
                  </a:lnTo>
                  <a:lnTo>
                    <a:pt x="75006" y="176923"/>
                  </a:lnTo>
                  <a:lnTo>
                    <a:pt x="64350" y="175615"/>
                  </a:lnTo>
                  <a:lnTo>
                    <a:pt x="57543" y="174790"/>
                  </a:lnTo>
                  <a:lnTo>
                    <a:pt x="47866" y="173609"/>
                  </a:lnTo>
                  <a:lnTo>
                    <a:pt x="37579" y="172364"/>
                  </a:lnTo>
                  <a:lnTo>
                    <a:pt x="18846" y="170078"/>
                  </a:lnTo>
                  <a:lnTo>
                    <a:pt x="23215" y="168300"/>
                  </a:lnTo>
                  <a:lnTo>
                    <a:pt x="84315" y="143471"/>
                  </a:lnTo>
                  <a:lnTo>
                    <a:pt x="227393" y="195478"/>
                  </a:lnTo>
                  <a:lnTo>
                    <a:pt x="227393" y="187363"/>
                  </a:lnTo>
                  <a:lnTo>
                    <a:pt x="105117" y="142913"/>
                  </a:lnTo>
                  <a:lnTo>
                    <a:pt x="85547" y="135801"/>
                  </a:lnTo>
                  <a:lnTo>
                    <a:pt x="84175" y="135572"/>
                  </a:lnTo>
                  <a:lnTo>
                    <a:pt x="82804" y="135851"/>
                  </a:lnTo>
                  <a:lnTo>
                    <a:pt x="11023" y="165036"/>
                  </a:lnTo>
                  <a:lnTo>
                    <a:pt x="78409" y="10706"/>
                  </a:lnTo>
                  <a:lnTo>
                    <a:pt x="246773" y="194398"/>
                  </a:lnTo>
                  <a:lnTo>
                    <a:pt x="246773" y="183095"/>
                  </a:lnTo>
                  <a:lnTo>
                    <a:pt x="83832" y="5334"/>
                  </a:lnTo>
                  <a:lnTo>
                    <a:pt x="80073" y="1231"/>
                  </a:lnTo>
                  <a:lnTo>
                    <a:pt x="78854" y="342"/>
                  </a:lnTo>
                  <a:lnTo>
                    <a:pt x="77393" y="0"/>
                  </a:lnTo>
                  <a:lnTo>
                    <a:pt x="75907" y="241"/>
                  </a:lnTo>
                  <a:lnTo>
                    <a:pt x="74637" y="1054"/>
                  </a:lnTo>
                  <a:lnTo>
                    <a:pt x="73774" y="2286"/>
                  </a:lnTo>
                  <a:lnTo>
                    <a:pt x="342" y="170484"/>
                  </a:lnTo>
                  <a:lnTo>
                    <a:pt x="127" y="171323"/>
                  </a:lnTo>
                  <a:lnTo>
                    <a:pt x="0" y="171869"/>
                  </a:lnTo>
                  <a:lnTo>
                    <a:pt x="114" y="172770"/>
                  </a:lnTo>
                  <a:lnTo>
                    <a:pt x="190" y="173278"/>
                  </a:lnTo>
                  <a:lnTo>
                    <a:pt x="596" y="174028"/>
                  </a:lnTo>
                  <a:lnTo>
                    <a:pt x="876" y="174523"/>
                  </a:lnTo>
                  <a:lnTo>
                    <a:pt x="1219" y="174815"/>
                  </a:lnTo>
                  <a:lnTo>
                    <a:pt x="1981" y="175437"/>
                  </a:lnTo>
                  <a:lnTo>
                    <a:pt x="3340" y="175869"/>
                  </a:lnTo>
                  <a:lnTo>
                    <a:pt x="259664" y="207073"/>
                  </a:lnTo>
                  <a:lnTo>
                    <a:pt x="260972" y="206997"/>
                  </a:lnTo>
                  <a:lnTo>
                    <a:pt x="261277" y="206870"/>
                  </a:lnTo>
                  <a:lnTo>
                    <a:pt x="262178" y="206489"/>
                  </a:lnTo>
                  <a:lnTo>
                    <a:pt x="262674" y="206032"/>
                  </a:lnTo>
                  <a:lnTo>
                    <a:pt x="262851" y="205867"/>
                  </a:lnTo>
                  <a:lnTo>
                    <a:pt x="263156" y="205587"/>
                  </a:lnTo>
                  <a:lnTo>
                    <a:pt x="263271" y="205435"/>
                  </a:lnTo>
                  <a:lnTo>
                    <a:pt x="263512" y="204889"/>
                  </a:lnTo>
                  <a:lnTo>
                    <a:pt x="263753" y="204419"/>
                  </a:lnTo>
                  <a:lnTo>
                    <a:pt x="263829" y="204177"/>
                  </a:lnTo>
                  <a:lnTo>
                    <a:pt x="263855" y="203619"/>
                  </a:lnTo>
                  <a:lnTo>
                    <a:pt x="263918" y="203111"/>
                  </a:lnTo>
                  <a:close/>
                </a:path>
              </a:pathLst>
            </a:custGeom>
            <a:solidFill>
              <a:srgbClr val="FFFFFF">
                <a:alpha val="38039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9476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9703" y="2149055"/>
              <a:ext cx="190424" cy="20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object 15"/>
          <p:cNvGrpSpPr/>
          <p:nvPr/>
        </p:nvGrpSpPr>
        <p:grpSpPr bwMode="auto">
          <a:xfrm>
            <a:off x="1401763" y="3917950"/>
            <a:ext cx="806450" cy="239713"/>
            <a:chOff x="1401152" y="3917784"/>
            <a:chExt cx="807085" cy="239395"/>
          </a:xfrm>
        </p:grpSpPr>
        <p:sp>
          <p:nvSpPr>
            <p:cNvPr id="19472" name="object 16"/>
            <p:cNvSpPr/>
            <p:nvPr/>
          </p:nvSpPr>
          <p:spPr bwMode="auto">
            <a:xfrm>
              <a:off x="1401178" y="3917784"/>
              <a:ext cx="807085" cy="239395"/>
            </a:xfrm>
            <a:custGeom>
              <a:avLst/>
              <a:gdLst/>
              <a:ahLst/>
              <a:cxnLst>
                <a:cxn ang="0">
                  <a:pos x="3987" y="238950"/>
                </a:cxn>
                <a:cxn ang="0">
                  <a:pos x="0" y="234721"/>
                </a:cxn>
                <a:cxn ang="0">
                  <a:pos x="368" y="233464"/>
                </a:cxn>
                <a:cxn ang="0">
                  <a:pos x="1143" y="232397"/>
                </a:cxn>
                <a:cxn ang="0">
                  <a:pos x="242201" y="1066"/>
                </a:cxn>
                <a:cxn ang="0">
                  <a:pos x="243344" y="304"/>
                </a:cxn>
                <a:cxn ang="0">
                  <a:pos x="244690" y="0"/>
                </a:cxn>
                <a:cxn ang="0">
                  <a:pos x="246049" y="203"/>
                </a:cxn>
                <a:cxn ang="0">
                  <a:pos x="264962" y="6565"/>
                </a:cxn>
                <a:cxn ang="0">
                  <a:pos x="247472" y="6565"/>
                </a:cxn>
                <a:cxn ang="0">
                  <a:pos x="243624" y="7429"/>
                </a:cxn>
                <a:cxn ang="0">
                  <a:pos x="245807" y="8163"/>
                </a:cxn>
                <a:cxn ang="0">
                  <a:pos x="13837" y="230783"/>
                </a:cxn>
                <a:cxn ang="0">
                  <a:pos x="3581" y="231343"/>
                </a:cxn>
                <a:cxn ang="0">
                  <a:pos x="6426" y="237896"/>
                </a:cxn>
                <a:cxn ang="0">
                  <a:pos x="23300" y="237896"/>
                </a:cxn>
                <a:cxn ang="0">
                  <a:pos x="3987" y="238950"/>
                </a:cxn>
                <a:cxn ang="0">
                  <a:pos x="245807" y="8163"/>
                </a:cxn>
                <a:cxn ang="0">
                  <a:pos x="243624" y="7429"/>
                </a:cxn>
                <a:cxn ang="0">
                  <a:pos x="247472" y="6565"/>
                </a:cxn>
                <a:cxn ang="0">
                  <a:pos x="245807" y="8163"/>
                </a:cxn>
                <a:cxn ang="0">
                  <a:pos x="782770" y="188813"/>
                </a:cxn>
                <a:cxn ang="0">
                  <a:pos x="245807" y="8163"/>
                </a:cxn>
                <a:cxn ang="0">
                  <a:pos x="247472" y="6565"/>
                </a:cxn>
                <a:cxn ang="0">
                  <a:pos x="264962" y="6565"/>
                </a:cxn>
                <a:cxn ang="0">
                  <a:pos x="803458" y="187731"/>
                </a:cxn>
                <a:cxn ang="0">
                  <a:pos x="802601" y="187731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782770" y="188813"/>
                </a:cxn>
                <a:cxn ang="0">
                  <a:pos x="802601" y="187731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1598" y="195148"/>
                </a:cxn>
                <a:cxn ang="0">
                  <a:pos x="802601" y="187731"/>
                </a:cxn>
                <a:cxn ang="0">
                  <a:pos x="803458" y="187731"/>
                </a:cxn>
                <a:cxn ang="0">
                  <a:pos x="804024" y="187921"/>
                </a:cxn>
                <a:cxn ang="0">
                  <a:pos x="805319" y="188671"/>
                </a:cxn>
                <a:cxn ang="0">
                  <a:pos x="806221" y="189852"/>
                </a:cxn>
                <a:cxn ang="0">
                  <a:pos x="806615" y="191300"/>
                </a:cxn>
                <a:cxn ang="0">
                  <a:pos x="806411" y="192773"/>
                </a:cxn>
                <a:cxn ang="0">
                  <a:pos x="805649" y="194068"/>
                </a:cxn>
                <a:cxn ang="0">
                  <a:pos x="804456" y="194970"/>
                </a:cxn>
                <a:cxn ang="0">
                  <a:pos x="803763" y="19514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13837" y="230783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3021" y="19533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3581" y="231343"/>
                </a:cxn>
                <a:cxn ang="0">
                  <a:pos x="13837" y="230783"/>
                </a:cxn>
                <a:cxn ang="0">
                  <a:pos x="6426" y="237896"/>
                </a:cxn>
              </a:cxnLst>
              <a:rect l="0" t="0" r="r" b="b"/>
              <a:pathLst>
                <a:path w="807085" h="239395">
                  <a:moveTo>
                    <a:pt x="3987" y="238950"/>
                  </a:moveTo>
                  <a:lnTo>
                    <a:pt x="0" y="234721"/>
                  </a:lnTo>
                  <a:lnTo>
                    <a:pt x="368" y="233464"/>
                  </a:lnTo>
                  <a:lnTo>
                    <a:pt x="1143" y="232397"/>
                  </a:lnTo>
                  <a:lnTo>
                    <a:pt x="242201" y="1066"/>
                  </a:lnTo>
                  <a:lnTo>
                    <a:pt x="243344" y="304"/>
                  </a:lnTo>
                  <a:lnTo>
                    <a:pt x="244690" y="0"/>
                  </a:lnTo>
                  <a:lnTo>
                    <a:pt x="246049" y="203"/>
                  </a:lnTo>
                  <a:lnTo>
                    <a:pt x="264962" y="6565"/>
                  </a:lnTo>
                  <a:lnTo>
                    <a:pt x="247472" y="6565"/>
                  </a:lnTo>
                  <a:lnTo>
                    <a:pt x="243624" y="7429"/>
                  </a:lnTo>
                  <a:lnTo>
                    <a:pt x="245807" y="8163"/>
                  </a:lnTo>
                  <a:lnTo>
                    <a:pt x="13837" y="230783"/>
                  </a:lnTo>
                  <a:lnTo>
                    <a:pt x="3581" y="231343"/>
                  </a:lnTo>
                  <a:lnTo>
                    <a:pt x="6426" y="237896"/>
                  </a:lnTo>
                  <a:lnTo>
                    <a:pt x="23300" y="237896"/>
                  </a:lnTo>
                  <a:lnTo>
                    <a:pt x="3987" y="238950"/>
                  </a:lnTo>
                  <a:close/>
                </a:path>
                <a:path w="807085" h="239395">
                  <a:moveTo>
                    <a:pt x="245807" y="8163"/>
                  </a:moveTo>
                  <a:lnTo>
                    <a:pt x="243624" y="7429"/>
                  </a:lnTo>
                  <a:lnTo>
                    <a:pt x="247472" y="6565"/>
                  </a:lnTo>
                  <a:lnTo>
                    <a:pt x="245807" y="8163"/>
                  </a:lnTo>
                  <a:close/>
                </a:path>
                <a:path w="807085" h="239395">
                  <a:moveTo>
                    <a:pt x="782770" y="188813"/>
                  </a:moveTo>
                  <a:lnTo>
                    <a:pt x="245807" y="8163"/>
                  </a:lnTo>
                  <a:lnTo>
                    <a:pt x="247472" y="6565"/>
                  </a:lnTo>
                  <a:lnTo>
                    <a:pt x="264962" y="6565"/>
                  </a:lnTo>
                  <a:lnTo>
                    <a:pt x="803458" y="187731"/>
                  </a:lnTo>
                  <a:lnTo>
                    <a:pt x="802601" y="187731"/>
                  </a:lnTo>
                  <a:lnTo>
                    <a:pt x="782770" y="188813"/>
                  </a:lnTo>
                  <a:close/>
                </a:path>
                <a:path w="807085" h="239395">
                  <a:moveTo>
                    <a:pt x="801598" y="195148"/>
                  </a:moveTo>
                  <a:lnTo>
                    <a:pt x="782770" y="188813"/>
                  </a:lnTo>
                  <a:lnTo>
                    <a:pt x="802601" y="187731"/>
                  </a:lnTo>
                  <a:lnTo>
                    <a:pt x="801598" y="195148"/>
                  </a:lnTo>
                  <a:close/>
                </a:path>
                <a:path w="807085" h="239395">
                  <a:moveTo>
                    <a:pt x="803763" y="195148"/>
                  </a:moveTo>
                  <a:lnTo>
                    <a:pt x="801598" y="195148"/>
                  </a:lnTo>
                  <a:lnTo>
                    <a:pt x="802601" y="187731"/>
                  </a:lnTo>
                  <a:lnTo>
                    <a:pt x="803458" y="187731"/>
                  </a:lnTo>
                  <a:lnTo>
                    <a:pt x="804024" y="187921"/>
                  </a:lnTo>
                  <a:lnTo>
                    <a:pt x="805319" y="188671"/>
                  </a:lnTo>
                  <a:lnTo>
                    <a:pt x="806221" y="189852"/>
                  </a:lnTo>
                  <a:lnTo>
                    <a:pt x="806615" y="191300"/>
                  </a:lnTo>
                  <a:lnTo>
                    <a:pt x="806411" y="192773"/>
                  </a:lnTo>
                  <a:lnTo>
                    <a:pt x="805649" y="194068"/>
                  </a:lnTo>
                  <a:lnTo>
                    <a:pt x="804456" y="194970"/>
                  </a:lnTo>
                  <a:lnTo>
                    <a:pt x="803763" y="195148"/>
                  </a:lnTo>
                  <a:close/>
                </a:path>
                <a:path w="807085" h="239395">
                  <a:moveTo>
                    <a:pt x="23300" y="237896"/>
                  </a:moveTo>
                  <a:lnTo>
                    <a:pt x="6426" y="237896"/>
                  </a:lnTo>
                  <a:lnTo>
                    <a:pt x="13837" y="230783"/>
                  </a:lnTo>
                  <a:lnTo>
                    <a:pt x="782770" y="188813"/>
                  </a:lnTo>
                  <a:lnTo>
                    <a:pt x="801598" y="195148"/>
                  </a:lnTo>
                  <a:lnTo>
                    <a:pt x="803763" y="195148"/>
                  </a:lnTo>
                  <a:lnTo>
                    <a:pt x="803021" y="195338"/>
                  </a:lnTo>
                  <a:lnTo>
                    <a:pt x="23300" y="237896"/>
                  </a:lnTo>
                  <a:close/>
                </a:path>
                <a:path w="807085" h="239395">
                  <a:moveTo>
                    <a:pt x="6426" y="237896"/>
                  </a:moveTo>
                  <a:lnTo>
                    <a:pt x="3581" y="231343"/>
                  </a:lnTo>
                  <a:lnTo>
                    <a:pt x="13837" y="230783"/>
                  </a:lnTo>
                  <a:lnTo>
                    <a:pt x="6426" y="237896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9473" name="object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1152" y="3917797"/>
              <a:ext cx="248653" cy="23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object 18"/>
            <p:cNvSpPr/>
            <p:nvPr/>
          </p:nvSpPr>
          <p:spPr bwMode="auto">
            <a:xfrm>
              <a:off x="1628965" y="3917784"/>
              <a:ext cx="579120" cy="195580"/>
            </a:xfrm>
            <a:custGeom>
              <a:avLst/>
              <a:gdLst/>
              <a:ahLst/>
              <a:cxnLst>
                <a:cxn ang="0">
                  <a:pos x="574700" y="195325"/>
                </a:cxn>
                <a:cxn ang="0">
                  <a:pos x="3479" y="146583"/>
                </a:cxn>
                <a:cxn ang="0">
                  <a:pos x="0" y="142430"/>
                </a:cxn>
                <a:cxn ang="0">
                  <a:pos x="13258" y="3454"/>
                </a:cxn>
                <a:cxn ang="0">
                  <a:pos x="13627" y="2133"/>
                </a:cxn>
                <a:cxn ang="0">
                  <a:pos x="14439" y="1041"/>
                </a:cxn>
                <a:cxn ang="0">
                  <a:pos x="15582" y="292"/>
                </a:cxn>
                <a:cxn ang="0">
                  <a:pos x="16916" y="0"/>
                </a:cxn>
                <a:cxn ang="0">
                  <a:pos x="18262" y="203"/>
                </a:cxn>
                <a:cxn ang="0">
                  <a:pos x="30078" y="4178"/>
                </a:cxn>
                <a:cxn ang="0">
                  <a:pos x="20840" y="4178"/>
                </a:cxn>
                <a:cxn ang="0">
                  <a:pos x="15836" y="7429"/>
                </a:cxn>
                <a:cxn ang="0">
                  <a:pos x="20384" y="8959"/>
                </a:cxn>
                <a:cxn ang="0">
                  <a:pos x="7991" y="138988"/>
                </a:cxn>
                <a:cxn ang="0">
                  <a:pos x="4127" y="138988"/>
                </a:cxn>
                <a:cxn ang="0">
                  <a:pos x="7594" y="143154"/>
                </a:cxn>
                <a:cxn ang="0">
                  <a:pos x="52944" y="143154"/>
                </a:cxn>
                <a:cxn ang="0">
                  <a:pos x="543751" y="185035"/>
                </a:cxn>
                <a:cxn ang="0">
                  <a:pos x="573811" y="195148"/>
                </a:cxn>
                <a:cxn ang="0">
                  <a:pos x="576161" y="195148"/>
                </a:cxn>
                <a:cxn ang="0">
                  <a:pos x="574700" y="195325"/>
                </a:cxn>
                <a:cxn ang="0">
                  <a:pos x="20384" y="8959"/>
                </a:cxn>
                <a:cxn ang="0">
                  <a:pos x="15836" y="7429"/>
                </a:cxn>
                <a:cxn ang="0">
                  <a:pos x="20840" y="4178"/>
                </a:cxn>
                <a:cxn ang="0">
                  <a:pos x="20384" y="8959"/>
                </a:cxn>
                <a:cxn ang="0">
                  <a:pos x="576161" y="195148"/>
                </a:cxn>
                <a:cxn ang="0">
                  <a:pos x="573811" y="195148"/>
                </a:cxn>
                <a:cxn ang="0">
                  <a:pos x="575348" y="187731"/>
                </a:cxn>
                <a:cxn ang="0">
                  <a:pos x="543751" y="185035"/>
                </a:cxn>
                <a:cxn ang="0">
                  <a:pos x="20384" y="8959"/>
                </a:cxn>
                <a:cxn ang="0">
                  <a:pos x="20840" y="4178"/>
                </a:cxn>
                <a:cxn ang="0">
                  <a:pos x="30078" y="4178"/>
                </a:cxn>
                <a:cxn ang="0">
                  <a:pos x="576237" y="187921"/>
                </a:cxn>
                <a:cxn ang="0">
                  <a:pos x="577443" y="188582"/>
                </a:cxn>
                <a:cxn ang="0">
                  <a:pos x="578319" y="189636"/>
                </a:cxn>
                <a:cxn ang="0">
                  <a:pos x="578777" y="190931"/>
                </a:cxn>
                <a:cxn ang="0">
                  <a:pos x="578751" y="192303"/>
                </a:cxn>
                <a:cxn ang="0">
                  <a:pos x="578231" y="193586"/>
                </a:cxn>
                <a:cxn ang="0">
                  <a:pos x="577291" y="194589"/>
                </a:cxn>
                <a:cxn ang="0">
                  <a:pos x="576161" y="195148"/>
                </a:cxn>
                <a:cxn ang="0">
                  <a:pos x="7594" y="143154"/>
                </a:cxn>
                <a:cxn ang="0">
                  <a:pos x="4127" y="138988"/>
                </a:cxn>
                <a:cxn ang="0">
                  <a:pos x="7960" y="139315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4127" y="138988"/>
                </a:cxn>
                <a:cxn ang="0">
                  <a:pos x="7991" y="138988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573811" y="195148"/>
                </a:cxn>
                <a:cxn ang="0">
                  <a:pos x="543751" y="185035"/>
                </a:cxn>
                <a:cxn ang="0">
                  <a:pos x="575348" y="187731"/>
                </a:cxn>
                <a:cxn ang="0">
                  <a:pos x="573811" y="195148"/>
                </a:cxn>
              </a:cxnLst>
              <a:rect l="0" t="0" r="r" b="b"/>
              <a:pathLst>
                <a:path w="579119" h="195579">
                  <a:moveTo>
                    <a:pt x="574700" y="195325"/>
                  </a:moveTo>
                  <a:lnTo>
                    <a:pt x="3479" y="146583"/>
                  </a:lnTo>
                  <a:lnTo>
                    <a:pt x="0" y="142430"/>
                  </a:lnTo>
                  <a:lnTo>
                    <a:pt x="13258" y="3454"/>
                  </a:lnTo>
                  <a:lnTo>
                    <a:pt x="13627" y="2133"/>
                  </a:lnTo>
                  <a:lnTo>
                    <a:pt x="14439" y="1041"/>
                  </a:lnTo>
                  <a:lnTo>
                    <a:pt x="15582" y="292"/>
                  </a:lnTo>
                  <a:lnTo>
                    <a:pt x="16916" y="0"/>
                  </a:lnTo>
                  <a:lnTo>
                    <a:pt x="18262" y="203"/>
                  </a:lnTo>
                  <a:lnTo>
                    <a:pt x="30078" y="4178"/>
                  </a:lnTo>
                  <a:lnTo>
                    <a:pt x="20840" y="4178"/>
                  </a:lnTo>
                  <a:lnTo>
                    <a:pt x="15836" y="7429"/>
                  </a:lnTo>
                  <a:lnTo>
                    <a:pt x="20384" y="8959"/>
                  </a:lnTo>
                  <a:lnTo>
                    <a:pt x="7991" y="138988"/>
                  </a:lnTo>
                  <a:lnTo>
                    <a:pt x="4127" y="138988"/>
                  </a:lnTo>
                  <a:lnTo>
                    <a:pt x="7594" y="143154"/>
                  </a:lnTo>
                  <a:lnTo>
                    <a:pt x="52944" y="143154"/>
                  </a:lnTo>
                  <a:lnTo>
                    <a:pt x="543751" y="185035"/>
                  </a:lnTo>
                  <a:lnTo>
                    <a:pt x="573811" y="195148"/>
                  </a:lnTo>
                  <a:lnTo>
                    <a:pt x="576161" y="195148"/>
                  </a:lnTo>
                  <a:lnTo>
                    <a:pt x="574700" y="195325"/>
                  </a:lnTo>
                  <a:close/>
                </a:path>
                <a:path w="579119" h="195579">
                  <a:moveTo>
                    <a:pt x="20384" y="8959"/>
                  </a:moveTo>
                  <a:lnTo>
                    <a:pt x="15836" y="7429"/>
                  </a:lnTo>
                  <a:lnTo>
                    <a:pt x="20840" y="4178"/>
                  </a:lnTo>
                  <a:lnTo>
                    <a:pt x="20384" y="8959"/>
                  </a:lnTo>
                  <a:close/>
                </a:path>
                <a:path w="579119" h="195579">
                  <a:moveTo>
                    <a:pt x="576161" y="195148"/>
                  </a:moveTo>
                  <a:lnTo>
                    <a:pt x="573811" y="195148"/>
                  </a:lnTo>
                  <a:lnTo>
                    <a:pt x="575348" y="187731"/>
                  </a:lnTo>
                  <a:lnTo>
                    <a:pt x="543751" y="185035"/>
                  </a:lnTo>
                  <a:lnTo>
                    <a:pt x="20384" y="8959"/>
                  </a:lnTo>
                  <a:lnTo>
                    <a:pt x="20840" y="4178"/>
                  </a:lnTo>
                  <a:lnTo>
                    <a:pt x="30078" y="4178"/>
                  </a:lnTo>
                  <a:lnTo>
                    <a:pt x="576237" y="187921"/>
                  </a:lnTo>
                  <a:lnTo>
                    <a:pt x="577443" y="188582"/>
                  </a:lnTo>
                  <a:lnTo>
                    <a:pt x="578319" y="189636"/>
                  </a:lnTo>
                  <a:lnTo>
                    <a:pt x="578777" y="190931"/>
                  </a:lnTo>
                  <a:lnTo>
                    <a:pt x="578751" y="192303"/>
                  </a:lnTo>
                  <a:lnTo>
                    <a:pt x="578231" y="193586"/>
                  </a:lnTo>
                  <a:lnTo>
                    <a:pt x="577291" y="194589"/>
                  </a:lnTo>
                  <a:lnTo>
                    <a:pt x="576161" y="195148"/>
                  </a:lnTo>
                  <a:close/>
                </a:path>
                <a:path w="579119" h="195579">
                  <a:moveTo>
                    <a:pt x="7594" y="143154"/>
                  </a:moveTo>
                  <a:lnTo>
                    <a:pt x="4127" y="138988"/>
                  </a:lnTo>
                  <a:lnTo>
                    <a:pt x="7960" y="139315"/>
                  </a:lnTo>
                  <a:lnTo>
                    <a:pt x="7594" y="143154"/>
                  </a:lnTo>
                  <a:close/>
                </a:path>
                <a:path w="579119" h="195579">
                  <a:moveTo>
                    <a:pt x="7960" y="139315"/>
                  </a:moveTo>
                  <a:lnTo>
                    <a:pt x="4127" y="138988"/>
                  </a:lnTo>
                  <a:lnTo>
                    <a:pt x="7991" y="138988"/>
                  </a:lnTo>
                  <a:lnTo>
                    <a:pt x="7960" y="139315"/>
                  </a:lnTo>
                  <a:close/>
                </a:path>
                <a:path w="579119" h="195579">
                  <a:moveTo>
                    <a:pt x="52944" y="143154"/>
                  </a:moveTo>
                  <a:lnTo>
                    <a:pt x="7594" y="143154"/>
                  </a:lnTo>
                  <a:lnTo>
                    <a:pt x="7960" y="139315"/>
                  </a:lnTo>
                  <a:lnTo>
                    <a:pt x="52944" y="143154"/>
                  </a:lnTo>
                  <a:close/>
                </a:path>
                <a:path w="579119" h="195579">
                  <a:moveTo>
                    <a:pt x="573811" y="195148"/>
                  </a:moveTo>
                  <a:lnTo>
                    <a:pt x="543751" y="185035"/>
                  </a:lnTo>
                  <a:lnTo>
                    <a:pt x="575348" y="187731"/>
                  </a:lnTo>
                  <a:lnTo>
                    <a:pt x="573811" y="195148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9463" name="object 19"/>
          <p:cNvGrpSpPr/>
          <p:nvPr/>
        </p:nvGrpSpPr>
        <p:grpSpPr bwMode="auto">
          <a:xfrm>
            <a:off x="3236913" y="641350"/>
            <a:ext cx="5872162" cy="5780088"/>
            <a:chOff x="3236645" y="641134"/>
            <a:chExt cx="5873115" cy="5781040"/>
          </a:xfrm>
        </p:grpSpPr>
        <p:pic>
          <p:nvPicPr>
            <p:cNvPr id="19467" name="object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2923" y="1105077"/>
              <a:ext cx="4866779" cy="493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object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1627" y="989355"/>
              <a:ext cx="249097" cy="24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object 22"/>
            <p:cNvSpPr/>
            <p:nvPr/>
          </p:nvSpPr>
          <p:spPr bwMode="auto">
            <a:xfrm>
              <a:off x="3236646" y="5632856"/>
              <a:ext cx="427355" cy="445134"/>
            </a:xfrm>
            <a:custGeom>
              <a:avLst/>
              <a:gdLst/>
              <a:ahLst/>
              <a:cxnLst>
                <a:cxn ang="0">
                  <a:pos x="426783" y="197256"/>
                </a:cxn>
                <a:cxn ang="0">
                  <a:pos x="426745" y="196761"/>
                </a:cxn>
                <a:cxn ang="0">
                  <a:pos x="426377" y="195795"/>
                </a:cxn>
                <a:cxn ang="0">
                  <a:pos x="426173" y="195326"/>
                </a:cxn>
                <a:cxn ang="0">
                  <a:pos x="424967" y="194208"/>
                </a:cxn>
                <a:cxn ang="0">
                  <a:pos x="414020" y="198348"/>
                </a:cxn>
                <a:cxn ang="0">
                  <a:pos x="321170" y="165315"/>
                </a:cxn>
                <a:cxn ang="0">
                  <a:pos x="414020" y="186702"/>
                </a:cxn>
                <a:cxn ang="0">
                  <a:pos x="396760" y="184124"/>
                </a:cxn>
                <a:cxn ang="0">
                  <a:pos x="322300" y="157645"/>
                </a:cxn>
                <a:cxn ang="0">
                  <a:pos x="314579" y="150888"/>
                </a:cxn>
                <a:cxn ang="0">
                  <a:pos x="11518" y="428929"/>
                </a:cxn>
                <a:cxn ang="0">
                  <a:pos x="314579" y="160985"/>
                </a:cxn>
                <a:cxn ang="0">
                  <a:pos x="303606" y="141300"/>
                </a:cxn>
                <a:cxn ang="0">
                  <a:pos x="396760" y="184124"/>
                </a:cxn>
                <a:cxn ang="0">
                  <a:pos x="148932" y="4927"/>
                </a:cxn>
                <a:cxn ang="0">
                  <a:pos x="143103" y="927"/>
                </a:cxn>
                <a:cxn ang="0">
                  <a:pos x="142151" y="419"/>
                </a:cxn>
                <a:cxn ang="0">
                  <a:pos x="141554" y="165"/>
                </a:cxn>
                <a:cxn ang="0">
                  <a:pos x="140728" y="63"/>
                </a:cxn>
                <a:cxn ang="0">
                  <a:pos x="140106" y="50"/>
                </a:cxn>
                <a:cxn ang="0">
                  <a:pos x="139179" y="304"/>
                </a:cxn>
                <a:cxn ang="0">
                  <a:pos x="138645" y="495"/>
                </a:cxn>
                <a:cxn ang="0">
                  <a:pos x="137629" y="1333"/>
                </a:cxn>
                <a:cxn ang="0">
                  <a:pos x="137248" y="2006"/>
                </a:cxn>
                <a:cxn ang="0">
                  <a:pos x="165" y="439686"/>
                </a:cxn>
                <a:cxn ang="0">
                  <a:pos x="190" y="441858"/>
                </a:cxn>
                <a:cxn ang="0">
                  <a:pos x="444" y="442645"/>
                </a:cxn>
                <a:cxn ang="0">
                  <a:pos x="1181" y="443585"/>
                </a:cxn>
                <a:cxn ang="0">
                  <a:pos x="1422" y="443801"/>
                </a:cxn>
                <a:cxn ang="0">
                  <a:pos x="2349" y="444347"/>
                </a:cxn>
                <a:cxn ang="0">
                  <a:pos x="2768" y="444500"/>
                </a:cxn>
                <a:cxn ang="0">
                  <a:pos x="3733" y="444639"/>
                </a:cxn>
                <a:cxn ang="0">
                  <a:pos x="4279" y="444601"/>
                </a:cxn>
                <a:cxn ang="0">
                  <a:pos x="5118" y="444398"/>
                </a:cxn>
                <a:cxn ang="0">
                  <a:pos x="5715" y="444119"/>
                </a:cxn>
                <a:cxn ang="0">
                  <a:pos x="424954" y="200799"/>
                </a:cxn>
                <a:cxn ang="0">
                  <a:pos x="425615" y="200317"/>
                </a:cxn>
                <a:cxn ang="0">
                  <a:pos x="426097" y="199783"/>
                </a:cxn>
                <a:cxn ang="0">
                  <a:pos x="426440" y="199237"/>
                </a:cxn>
                <a:cxn ang="0">
                  <a:pos x="426745" y="198412"/>
                </a:cxn>
                <a:cxn ang="0">
                  <a:pos x="426834" y="197929"/>
                </a:cxn>
              </a:cxnLst>
              <a:rect l="0" t="0" r="r" b="b"/>
              <a:pathLst>
                <a:path w="427354" h="445135">
                  <a:moveTo>
                    <a:pt x="426834" y="197929"/>
                  </a:moveTo>
                  <a:lnTo>
                    <a:pt x="426783" y="197256"/>
                  </a:lnTo>
                  <a:lnTo>
                    <a:pt x="426796" y="196888"/>
                  </a:lnTo>
                  <a:lnTo>
                    <a:pt x="426745" y="196761"/>
                  </a:lnTo>
                  <a:lnTo>
                    <a:pt x="426732" y="196557"/>
                  </a:lnTo>
                  <a:lnTo>
                    <a:pt x="426377" y="195795"/>
                  </a:lnTo>
                  <a:lnTo>
                    <a:pt x="426262" y="195465"/>
                  </a:lnTo>
                  <a:lnTo>
                    <a:pt x="426173" y="195326"/>
                  </a:lnTo>
                  <a:lnTo>
                    <a:pt x="425196" y="194360"/>
                  </a:lnTo>
                  <a:lnTo>
                    <a:pt x="424967" y="194208"/>
                  </a:lnTo>
                  <a:lnTo>
                    <a:pt x="414020" y="186702"/>
                  </a:lnTo>
                  <a:lnTo>
                    <a:pt x="414020" y="198348"/>
                  </a:lnTo>
                  <a:lnTo>
                    <a:pt x="35013" y="418299"/>
                  </a:lnTo>
                  <a:lnTo>
                    <a:pt x="321170" y="165315"/>
                  </a:lnTo>
                  <a:lnTo>
                    <a:pt x="414020" y="198348"/>
                  </a:lnTo>
                  <a:lnTo>
                    <a:pt x="414020" y="186702"/>
                  </a:lnTo>
                  <a:lnTo>
                    <a:pt x="396760" y="174879"/>
                  </a:lnTo>
                  <a:lnTo>
                    <a:pt x="396760" y="184124"/>
                  </a:lnTo>
                  <a:lnTo>
                    <a:pt x="323659" y="158102"/>
                  </a:lnTo>
                  <a:lnTo>
                    <a:pt x="322300" y="157645"/>
                  </a:lnTo>
                  <a:lnTo>
                    <a:pt x="322122" y="157480"/>
                  </a:lnTo>
                  <a:lnTo>
                    <a:pt x="314579" y="150888"/>
                  </a:lnTo>
                  <a:lnTo>
                    <a:pt x="314579" y="160985"/>
                  </a:lnTo>
                  <a:lnTo>
                    <a:pt x="11518" y="428929"/>
                  </a:lnTo>
                  <a:lnTo>
                    <a:pt x="142430" y="10515"/>
                  </a:lnTo>
                  <a:lnTo>
                    <a:pt x="314579" y="160985"/>
                  </a:lnTo>
                  <a:lnTo>
                    <a:pt x="314579" y="150888"/>
                  </a:lnTo>
                  <a:lnTo>
                    <a:pt x="303606" y="141300"/>
                  </a:lnTo>
                  <a:lnTo>
                    <a:pt x="192036" y="43764"/>
                  </a:lnTo>
                  <a:lnTo>
                    <a:pt x="396760" y="184124"/>
                  </a:lnTo>
                  <a:lnTo>
                    <a:pt x="396760" y="174879"/>
                  </a:lnTo>
                  <a:lnTo>
                    <a:pt x="148932" y="4927"/>
                  </a:lnTo>
                  <a:lnTo>
                    <a:pt x="143814" y="1435"/>
                  </a:lnTo>
                  <a:lnTo>
                    <a:pt x="143103" y="927"/>
                  </a:lnTo>
                  <a:lnTo>
                    <a:pt x="142697" y="647"/>
                  </a:lnTo>
                  <a:lnTo>
                    <a:pt x="142151" y="419"/>
                  </a:lnTo>
                  <a:lnTo>
                    <a:pt x="141744" y="177"/>
                  </a:lnTo>
                  <a:lnTo>
                    <a:pt x="141554" y="165"/>
                  </a:lnTo>
                  <a:lnTo>
                    <a:pt x="141401" y="88"/>
                  </a:lnTo>
                  <a:lnTo>
                    <a:pt x="140728" y="63"/>
                  </a:lnTo>
                  <a:lnTo>
                    <a:pt x="140258" y="0"/>
                  </a:lnTo>
                  <a:lnTo>
                    <a:pt x="140106" y="50"/>
                  </a:lnTo>
                  <a:lnTo>
                    <a:pt x="139979" y="25"/>
                  </a:lnTo>
                  <a:lnTo>
                    <a:pt x="139179" y="304"/>
                  </a:lnTo>
                  <a:lnTo>
                    <a:pt x="138811" y="406"/>
                  </a:lnTo>
                  <a:lnTo>
                    <a:pt x="138645" y="495"/>
                  </a:lnTo>
                  <a:lnTo>
                    <a:pt x="138049" y="1003"/>
                  </a:lnTo>
                  <a:lnTo>
                    <a:pt x="137629" y="1333"/>
                  </a:lnTo>
                  <a:lnTo>
                    <a:pt x="137528" y="1460"/>
                  </a:lnTo>
                  <a:lnTo>
                    <a:pt x="137248" y="2006"/>
                  </a:lnTo>
                  <a:lnTo>
                    <a:pt x="136906" y="2654"/>
                  </a:lnTo>
                  <a:lnTo>
                    <a:pt x="165" y="439686"/>
                  </a:lnTo>
                  <a:lnTo>
                    <a:pt x="0" y="441083"/>
                  </a:lnTo>
                  <a:lnTo>
                    <a:pt x="190" y="441858"/>
                  </a:lnTo>
                  <a:lnTo>
                    <a:pt x="355" y="442442"/>
                  </a:lnTo>
                  <a:lnTo>
                    <a:pt x="444" y="442645"/>
                  </a:lnTo>
                  <a:lnTo>
                    <a:pt x="838" y="443115"/>
                  </a:lnTo>
                  <a:lnTo>
                    <a:pt x="1181" y="443585"/>
                  </a:lnTo>
                  <a:lnTo>
                    <a:pt x="1308" y="443674"/>
                  </a:lnTo>
                  <a:lnTo>
                    <a:pt x="1422" y="443801"/>
                  </a:lnTo>
                  <a:lnTo>
                    <a:pt x="1854" y="444030"/>
                  </a:lnTo>
                  <a:lnTo>
                    <a:pt x="2349" y="444347"/>
                  </a:lnTo>
                  <a:lnTo>
                    <a:pt x="2552" y="444398"/>
                  </a:lnTo>
                  <a:lnTo>
                    <a:pt x="2768" y="444500"/>
                  </a:lnTo>
                  <a:lnTo>
                    <a:pt x="3213" y="444538"/>
                  </a:lnTo>
                  <a:lnTo>
                    <a:pt x="3733" y="444639"/>
                  </a:lnTo>
                  <a:lnTo>
                    <a:pt x="4038" y="444588"/>
                  </a:lnTo>
                  <a:lnTo>
                    <a:pt x="4279" y="444601"/>
                  </a:lnTo>
                  <a:lnTo>
                    <a:pt x="4622" y="444487"/>
                  </a:lnTo>
                  <a:lnTo>
                    <a:pt x="5118" y="444398"/>
                  </a:lnTo>
                  <a:lnTo>
                    <a:pt x="5410" y="444220"/>
                  </a:lnTo>
                  <a:lnTo>
                    <a:pt x="5715" y="444119"/>
                  </a:lnTo>
                  <a:lnTo>
                    <a:pt x="9423" y="441960"/>
                  </a:lnTo>
                  <a:lnTo>
                    <a:pt x="424954" y="200799"/>
                  </a:lnTo>
                  <a:lnTo>
                    <a:pt x="425119" y="200647"/>
                  </a:lnTo>
                  <a:lnTo>
                    <a:pt x="425615" y="200317"/>
                  </a:lnTo>
                  <a:lnTo>
                    <a:pt x="425856" y="199986"/>
                  </a:lnTo>
                  <a:lnTo>
                    <a:pt x="426097" y="199783"/>
                  </a:lnTo>
                  <a:lnTo>
                    <a:pt x="426212" y="199529"/>
                  </a:lnTo>
                  <a:lnTo>
                    <a:pt x="426440" y="199237"/>
                  </a:lnTo>
                  <a:lnTo>
                    <a:pt x="426580" y="198742"/>
                  </a:lnTo>
                  <a:lnTo>
                    <a:pt x="426745" y="198412"/>
                  </a:lnTo>
                  <a:lnTo>
                    <a:pt x="426745" y="198208"/>
                  </a:lnTo>
                  <a:lnTo>
                    <a:pt x="426834" y="197929"/>
                  </a:lnTo>
                  <a:close/>
                </a:path>
              </a:pathLst>
            </a:custGeom>
            <a:solidFill>
              <a:srgbClr val="FFFFFF">
                <a:alpha val="32941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9470" name="object 23"/>
            <p:cNvSpPr/>
            <p:nvPr/>
          </p:nvSpPr>
          <p:spPr bwMode="auto">
            <a:xfrm>
              <a:off x="3328568" y="641134"/>
              <a:ext cx="5781040" cy="5781040"/>
            </a:xfrm>
            <a:custGeom>
              <a:avLst/>
              <a:gdLst/>
              <a:ahLst/>
              <a:cxnLst>
                <a:cxn ang="0">
                  <a:pos x="30022" y="2573350"/>
                </a:cxn>
                <a:cxn ang="0">
                  <a:pos x="71157" y="2310447"/>
                </a:cxn>
                <a:cxn ang="0">
                  <a:pos x="168376" y="1916087"/>
                </a:cxn>
                <a:cxn ang="0">
                  <a:pos x="297802" y="1640052"/>
                </a:cxn>
                <a:cxn ang="0">
                  <a:pos x="440359" y="1356194"/>
                </a:cxn>
                <a:cxn ang="0">
                  <a:pos x="584378" y="1168641"/>
                </a:cxn>
                <a:cxn ang="0">
                  <a:pos x="822197" y="871232"/>
                </a:cxn>
                <a:cxn ang="0">
                  <a:pos x="1007115" y="714451"/>
                </a:cxn>
                <a:cxn ang="0">
                  <a:pos x="1274330" y="493636"/>
                </a:cxn>
                <a:cxn ang="0">
                  <a:pos x="1542554" y="347243"/>
                </a:cxn>
                <a:cxn ang="0">
                  <a:pos x="1736432" y="253415"/>
                </a:cxn>
                <a:cxn ang="0">
                  <a:pos x="2102511" y="121881"/>
                </a:cxn>
                <a:cxn ang="0">
                  <a:pos x="2464942" y="43980"/>
                </a:cxn>
                <a:cxn ang="0">
                  <a:pos x="2679013" y="20396"/>
                </a:cxn>
                <a:cxn ang="0">
                  <a:pos x="3075139" y="18541"/>
                </a:cxn>
                <a:cxn ang="0">
                  <a:pos x="3399728" y="57645"/>
                </a:cxn>
                <a:cxn ang="0">
                  <a:pos x="3612133" y="90855"/>
                </a:cxn>
                <a:cxn ang="0">
                  <a:pos x="3912793" y="199631"/>
                </a:cxn>
                <a:cxn ang="0">
                  <a:pos x="4111764" y="269989"/>
                </a:cxn>
                <a:cxn ang="0">
                  <a:pos x="4423670" y="447522"/>
                </a:cxn>
                <a:cxn ang="0">
                  <a:pos x="4563566" y="533260"/>
                </a:cxn>
                <a:cxn ang="0">
                  <a:pos x="4784585" y="707186"/>
                </a:cxn>
                <a:cxn ang="0">
                  <a:pos x="4968874" y="900252"/>
                </a:cxn>
                <a:cxn ang="0">
                  <a:pos x="5200930" y="1168641"/>
                </a:cxn>
                <a:cxn ang="0">
                  <a:pos x="5276544" y="1281404"/>
                </a:cxn>
                <a:cxn ang="0">
                  <a:pos x="5421909" y="1494561"/>
                </a:cxn>
                <a:cxn ang="0">
                  <a:pos x="5560110" y="1780997"/>
                </a:cxn>
                <a:cxn ang="0">
                  <a:pos x="5635612" y="1983701"/>
                </a:cxn>
                <a:cxn ang="0">
                  <a:pos x="5715143" y="2275395"/>
                </a:cxn>
                <a:cxn ang="0">
                  <a:pos x="5757704" y="2523883"/>
                </a:cxn>
                <a:cxn ang="0">
                  <a:pos x="5765545" y="2770695"/>
                </a:cxn>
                <a:cxn ang="0">
                  <a:pos x="5776988" y="3038487"/>
                </a:cxn>
                <a:cxn ang="0">
                  <a:pos x="5751397" y="3303320"/>
                </a:cxn>
                <a:cxn ang="0">
                  <a:pos x="5701334" y="3565740"/>
                </a:cxn>
                <a:cxn ang="0">
                  <a:pos x="5640018" y="3783711"/>
                </a:cxn>
                <a:cxn ang="0">
                  <a:pos x="5553582" y="4015422"/>
                </a:cxn>
                <a:cxn ang="0">
                  <a:pos x="5427382" y="4276217"/>
                </a:cxn>
                <a:cxn ang="0">
                  <a:pos x="5310914" y="4470488"/>
                </a:cxn>
                <a:cxn ang="0">
                  <a:pos x="5148945" y="4694072"/>
                </a:cxn>
                <a:cxn ang="0">
                  <a:pos x="5012016" y="4853178"/>
                </a:cxn>
                <a:cxn ang="0">
                  <a:pos x="4850650" y="4997081"/>
                </a:cxn>
                <a:cxn ang="0">
                  <a:pos x="4685588" y="5155692"/>
                </a:cxn>
                <a:cxn ang="0">
                  <a:pos x="4504092" y="5273268"/>
                </a:cxn>
                <a:cxn ang="0">
                  <a:pos x="4316767" y="5404751"/>
                </a:cxn>
                <a:cxn ang="0">
                  <a:pos x="4074591" y="5513832"/>
                </a:cxn>
                <a:cxn ang="0">
                  <a:pos x="3850868" y="5617298"/>
                </a:cxn>
                <a:cxn ang="0">
                  <a:pos x="3570846" y="5687072"/>
                </a:cxn>
                <a:cxn ang="0">
                  <a:pos x="3360563" y="5734875"/>
                </a:cxn>
                <a:cxn ang="0">
                  <a:pos x="3134474" y="5770499"/>
                </a:cxn>
                <a:cxn ang="0">
                  <a:pos x="2816123" y="5767082"/>
                </a:cxn>
                <a:cxn ang="0">
                  <a:pos x="2474340" y="5750953"/>
                </a:cxn>
                <a:cxn ang="0">
                  <a:pos x="2125636" y="5678436"/>
                </a:cxn>
                <a:cxn ang="0">
                  <a:pos x="1788616" y="5563273"/>
                </a:cxn>
                <a:cxn ang="0">
                  <a:pos x="1468449" y="5407291"/>
                </a:cxn>
                <a:cxn ang="0">
                  <a:pos x="1099172" y="5158905"/>
                </a:cxn>
                <a:cxn ang="0">
                  <a:pos x="822197" y="4909489"/>
                </a:cxn>
                <a:cxn ang="0">
                  <a:pos x="568858" y="4612449"/>
                </a:cxn>
                <a:cxn ang="0">
                  <a:pos x="385482" y="4307801"/>
                </a:cxn>
                <a:cxn ang="0">
                  <a:pos x="229971" y="3989133"/>
                </a:cxn>
                <a:cxn ang="0">
                  <a:pos x="115074" y="3653675"/>
                </a:cxn>
                <a:cxn ang="0">
                  <a:pos x="42633" y="3306584"/>
                </a:cxn>
                <a:cxn ang="0">
                  <a:pos x="723" y="2953461"/>
                </a:cxn>
              </a:cxnLst>
              <a:rect l="0" t="0" r="r" b="b"/>
              <a:pathLst>
                <a:path w="5781040" h="5781040">
                  <a:moveTo>
                    <a:pt x="241" y="2927680"/>
                  </a:moveTo>
                  <a:lnTo>
                    <a:pt x="0" y="2890405"/>
                  </a:lnTo>
                  <a:lnTo>
                    <a:pt x="88" y="2876804"/>
                  </a:lnTo>
                  <a:lnTo>
                    <a:pt x="12788" y="2876880"/>
                  </a:lnTo>
                  <a:lnTo>
                    <a:pt x="12700" y="2890405"/>
                  </a:lnTo>
                  <a:lnTo>
                    <a:pt x="12941" y="2927604"/>
                  </a:lnTo>
                  <a:lnTo>
                    <a:pt x="241" y="2927680"/>
                  </a:lnTo>
                  <a:close/>
                </a:path>
                <a:path w="5781040" h="5781040">
                  <a:moveTo>
                    <a:pt x="13207" y="2838869"/>
                  </a:moveTo>
                  <a:lnTo>
                    <a:pt x="507" y="2838627"/>
                  </a:lnTo>
                  <a:lnTo>
                    <a:pt x="952" y="2815767"/>
                  </a:lnTo>
                  <a:lnTo>
                    <a:pt x="1828" y="2787764"/>
                  </a:lnTo>
                  <a:lnTo>
                    <a:pt x="14528" y="2788158"/>
                  </a:lnTo>
                  <a:lnTo>
                    <a:pt x="13638" y="2816123"/>
                  </a:lnTo>
                  <a:lnTo>
                    <a:pt x="13207" y="2838869"/>
                  </a:lnTo>
                  <a:close/>
                </a:path>
                <a:path w="5781040" h="5781040">
                  <a:moveTo>
                    <a:pt x="16090" y="2750172"/>
                  </a:moveTo>
                  <a:lnTo>
                    <a:pt x="3403" y="2749613"/>
                  </a:lnTo>
                  <a:lnTo>
                    <a:pt x="3758" y="2741625"/>
                  </a:lnTo>
                  <a:lnTo>
                    <a:pt x="5867" y="2704744"/>
                  </a:lnTo>
                  <a:lnTo>
                    <a:pt x="6286" y="2698737"/>
                  </a:lnTo>
                  <a:lnTo>
                    <a:pt x="18960" y="2699613"/>
                  </a:lnTo>
                  <a:lnTo>
                    <a:pt x="18537" y="2705582"/>
                  </a:lnTo>
                  <a:lnTo>
                    <a:pt x="16442" y="2742311"/>
                  </a:lnTo>
                  <a:lnTo>
                    <a:pt x="16090" y="2750172"/>
                  </a:lnTo>
                  <a:close/>
                </a:path>
                <a:path w="5781040" h="5781040">
                  <a:moveTo>
                    <a:pt x="21691" y="2661691"/>
                  </a:moveTo>
                  <a:lnTo>
                    <a:pt x="9029" y="2660650"/>
                  </a:lnTo>
                  <a:lnTo>
                    <a:pt x="11455" y="2631351"/>
                  </a:lnTo>
                  <a:lnTo>
                    <a:pt x="13487" y="2609964"/>
                  </a:lnTo>
                  <a:lnTo>
                    <a:pt x="26123" y="2611170"/>
                  </a:lnTo>
                  <a:lnTo>
                    <a:pt x="24097" y="2632519"/>
                  </a:lnTo>
                  <a:lnTo>
                    <a:pt x="21691" y="2661691"/>
                  </a:lnTo>
                  <a:close/>
                </a:path>
                <a:path w="5781040" h="5781040">
                  <a:moveTo>
                    <a:pt x="24097" y="2632519"/>
                  </a:moveTo>
                  <a:close/>
                </a:path>
                <a:path w="5781040" h="5781040">
                  <a:moveTo>
                    <a:pt x="30022" y="2573350"/>
                  </a:moveTo>
                  <a:lnTo>
                    <a:pt x="17386" y="2571991"/>
                  </a:lnTo>
                  <a:lnTo>
                    <a:pt x="18846" y="2558478"/>
                  </a:lnTo>
                  <a:lnTo>
                    <a:pt x="23342" y="2521381"/>
                  </a:lnTo>
                  <a:lnTo>
                    <a:pt x="35928" y="2523058"/>
                  </a:lnTo>
                  <a:lnTo>
                    <a:pt x="31460" y="2559964"/>
                  </a:lnTo>
                  <a:lnTo>
                    <a:pt x="30022" y="2573350"/>
                  </a:lnTo>
                  <a:close/>
                </a:path>
                <a:path w="5781040" h="5781040">
                  <a:moveTo>
                    <a:pt x="35817" y="2523883"/>
                  </a:moveTo>
                  <a:close/>
                </a:path>
                <a:path w="5781040" h="5781040">
                  <a:moveTo>
                    <a:pt x="31460" y="2559964"/>
                  </a:moveTo>
                  <a:close/>
                </a:path>
                <a:path w="5781040" h="5781040">
                  <a:moveTo>
                    <a:pt x="40995" y="2485377"/>
                  </a:moveTo>
                  <a:lnTo>
                    <a:pt x="28422" y="2483535"/>
                  </a:lnTo>
                  <a:lnTo>
                    <a:pt x="33299" y="2450198"/>
                  </a:lnTo>
                  <a:lnTo>
                    <a:pt x="36004" y="2433231"/>
                  </a:lnTo>
                  <a:lnTo>
                    <a:pt x="48551" y="2435225"/>
                  </a:lnTo>
                  <a:lnTo>
                    <a:pt x="45848" y="2452154"/>
                  </a:lnTo>
                  <a:lnTo>
                    <a:pt x="40995" y="2485377"/>
                  </a:lnTo>
                  <a:close/>
                </a:path>
                <a:path w="5781040" h="5781040">
                  <a:moveTo>
                    <a:pt x="54762" y="2397721"/>
                  </a:moveTo>
                  <a:lnTo>
                    <a:pt x="42252" y="2395562"/>
                  </a:lnTo>
                  <a:lnTo>
                    <a:pt x="45148" y="2378722"/>
                  </a:lnTo>
                  <a:lnTo>
                    <a:pt x="51295" y="2345499"/>
                  </a:lnTo>
                  <a:lnTo>
                    <a:pt x="63791" y="2347810"/>
                  </a:lnTo>
                  <a:lnTo>
                    <a:pt x="57644" y="2380996"/>
                  </a:lnTo>
                  <a:lnTo>
                    <a:pt x="54762" y="2397721"/>
                  </a:lnTo>
                  <a:close/>
                </a:path>
                <a:path w="5781040" h="5781040">
                  <a:moveTo>
                    <a:pt x="57645" y="2380996"/>
                  </a:moveTo>
                  <a:close/>
                </a:path>
                <a:path w="5781040" h="5781040">
                  <a:moveTo>
                    <a:pt x="71145" y="2310511"/>
                  </a:moveTo>
                  <a:lnTo>
                    <a:pt x="58686" y="2308034"/>
                  </a:lnTo>
                  <a:lnTo>
                    <a:pt x="66154" y="2272665"/>
                  </a:lnTo>
                  <a:lnTo>
                    <a:pt x="69392" y="2258212"/>
                  </a:lnTo>
                  <a:lnTo>
                    <a:pt x="81787" y="2260993"/>
                  </a:lnTo>
                  <a:lnTo>
                    <a:pt x="78558" y="2275395"/>
                  </a:lnTo>
                  <a:lnTo>
                    <a:pt x="71145" y="2310511"/>
                  </a:lnTo>
                  <a:close/>
                </a:path>
                <a:path w="5781040" h="5781040">
                  <a:moveTo>
                    <a:pt x="78561" y="2275395"/>
                  </a:moveTo>
                  <a:close/>
                </a:path>
                <a:path w="5781040" h="5781040">
                  <a:moveTo>
                    <a:pt x="71157" y="2310447"/>
                  </a:moveTo>
                  <a:close/>
                </a:path>
                <a:path w="5781040" h="5781040">
                  <a:moveTo>
                    <a:pt x="90309" y="2223947"/>
                  </a:moveTo>
                  <a:lnTo>
                    <a:pt x="77952" y="2221014"/>
                  </a:lnTo>
                  <a:lnTo>
                    <a:pt x="82295" y="2202738"/>
                  </a:lnTo>
                  <a:lnTo>
                    <a:pt x="90106" y="2171598"/>
                  </a:lnTo>
                  <a:lnTo>
                    <a:pt x="102425" y="2174697"/>
                  </a:lnTo>
                  <a:lnTo>
                    <a:pt x="94622" y="2205786"/>
                  </a:lnTo>
                  <a:lnTo>
                    <a:pt x="90309" y="2223947"/>
                  </a:lnTo>
                  <a:close/>
                </a:path>
                <a:path w="5781040" h="5781040">
                  <a:moveTo>
                    <a:pt x="94627" y="2205786"/>
                  </a:moveTo>
                  <a:close/>
                </a:path>
                <a:path w="5781040" h="5781040">
                  <a:moveTo>
                    <a:pt x="112077" y="2137918"/>
                  </a:moveTo>
                  <a:lnTo>
                    <a:pt x="99796" y="2134679"/>
                  </a:lnTo>
                  <a:lnTo>
                    <a:pt x="100113" y="2133473"/>
                  </a:lnTo>
                  <a:lnTo>
                    <a:pt x="109651" y="2099094"/>
                  </a:lnTo>
                  <a:lnTo>
                    <a:pt x="113563" y="2085619"/>
                  </a:lnTo>
                  <a:lnTo>
                    <a:pt x="125767" y="2089162"/>
                  </a:lnTo>
                  <a:lnTo>
                    <a:pt x="121860" y="2102599"/>
                  </a:lnTo>
                  <a:lnTo>
                    <a:pt x="112362" y="2136825"/>
                  </a:lnTo>
                  <a:lnTo>
                    <a:pt x="112077" y="2137918"/>
                  </a:lnTo>
                  <a:close/>
                </a:path>
                <a:path w="5781040" h="5781040">
                  <a:moveTo>
                    <a:pt x="121860" y="2102599"/>
                  </a:moveTo>
                  <a:close/>
                </a:path>
                <a:path w="5781040" h="5781040">
                  <a:moveTo>
                    <a:pt x="112369" y="2136825"/>
                  </a:moveTo>
                  <a:close/>
                </a:path>
                <a:path w="5781040" h="5781040">
                  <a:moveTo>
                    <a:pt x="136575" y="2052713"/>
                  </a:moveTo>
                  <a:lnTo>
                    <a:pt x="124421" y="2049018"/>
                  </a:lnTo>
                  <a:lnTo>
                    <a:pt x="129946" y="2030857"/>
                  </a:lnTo>
                  <a:lnTo>
                    <a:pt x="139610" y="2000453"/>
                  </a:lnTo>
                  <a:lnTo>
                    <a:pt x="151713" y="2004301"/>
                  </a:lnTo>
                  <a:lnTo>
                    <a:pt x="142064" y="2034667"/>
                  </a:lnTo>
                  <a:lnTo>
                    <a:pt x="136575" y="2052713"/>
                  </a:lnTo>
                  <a:close/>
                </a:path>
                <a:path w="5781040" h="5781040">
                  <a:moveTo>
                    <a:pt x="142064" y="2034667"/>
                  </a:moveTo>
                  <a:close/>
                </a:path>
                <a:path w="5781040" h="5781040">
                  <a:moveTo>
                    <a:pt x="163639" y="1968195"/>
                  </a:moveTo>
                  <a:lnTo>
                    <a:pt x="151586" y="1964207"/>
                  </a:lnTo>
                  <a:lnTo>
                    <a:pt x="151866" y="1963343"/>
                  </a:lnTo>
                  <a:lnTo>
                    <a:pt x="163436" y="1929853"/>
                  </a:lnTo>
                  <a:lnTo>
                    <a:pt x="168376" y="1916087"/>
                  </a:lnTo>
                  <a:lnTo>
                    <a:pt x="180327" y="1920379"/>
                  </a:lnTo>
                  <a:lnTo>
                    <a:pt x="175402" y="1934108"/>
                  </a:lnTo>
                  <a:lnTo>
                    <a:pt x="163881" y="1967445"/>
                  </a:lnTo>
                  <a:lnTo>
                    <a:pt x="163639" y="1968195"/>
                  </a:lnTo>
                  <a:close/>
                </a:path>
                <a:path w="5781040" h="5781040">
                  <a:moveTo>
                    <a:pt x="175402" y="1934108"/>
                  </a:moveTo>
                  <a:close/>
                </a:path>
                <a:path w="5781040" h="5781040">
                  <a:moveTo>
                    <a:pt x="163892" y="1967411"/>
                  </a:moveTo>
                  <a:close/>
                </a:path>
                <a:path w="5781040" h="5781040">
                  <a:moveTo>
                    <a:pt x="163881" y="1967445"/>
                  </a:moveTo>
                  <a:close/>
                </a:path>
                <a:path w="5781040" h="5781040">
                  <a:moveTo>
                    <a:pt x="193382" y="1884680"/>
                  </a:moveTo>
                  <a:lnTo>
                    <a:pt x="181482" y="1880234"/>
                  </a:lnTo>
                  <a:lnTo>
                    <a:pt x="187743" y="1863458"/>
                  </a:lnTo>
                  <a:lnTo>
                    <a:pt x="199643" y="1832711"/>
                  </a:lnTo>
                  <a:lnTo>
                    <a:pt x="211492" y="1837296"/>
                  </a:lnTo>
                  <a:lnTo>
                    <a:pt x="199602" y="1868004"/>
                  </a:lnTo>
                  <a:lnTo>
                    <a:pt x="193382" y="1884680"/>
                  </a:lnTo>
                  <a:close/>
                </a:path>
                <a:path w="5781040" h="5781040">
                  <a:moveTo>
                    <a:pt x="199605" y="1868004"/>
                  </a:moveTo>
                  <a:close/>
                </a:path>
                <a:path w="5781040" h="5781040">
                  <a:moveTo>
                    <a:pt x="225602" y="1802079"/>
                  </a:moveTo>
                  <a:lnTo>
                    <a:pt x="213880" y="1797202"/>
                  </a:lnTo>
                  <a:lnTo>
                    <a:pt x="227139" y="1765300"/>
                  </a:lnTo>
                  <a:lnTo>
                    <a:pt x="233603" y="1750301"/>
                  </a:lnTo>
                  <a:lnTo>
                    <a:pt x="245262" y="1755317"/>
                  </a:lnTo>
                  <a:lnTo>
                    <a:pt x="238829" y="1770291"/>
                  </a:lnTo>
                  <a:lnTo>
                    <a:pt x="225602" y="1802079"/>
                  </a:lnTo>
                  <a:close/>
                </a:path>
                <a:path w="5781040" h="5781040">
                  <a:moveTo>
                    <a:pt x="238829" y="1770291"/>
                  </a:moveTo>
                  <a:close/>
                </a:path>
                <a:path w="5781040" h="5781040">
                  <a:moveTo>
                    <a:pt x="260502" y="1720481"/>
                  </a:moveTo>
                  <a:lnTo>
                    <a:pt x="248907" y="1715325"/>
                  </a:lnTo>
                  <a:lnTo>
                    <a:pt x="255333" y="1700872"/>
                  </a:lnTo>
                  <a:lnTo>
                    <a:pt x="269963" y="1669021"/>
                  </a:lnTo>
                  <a:lnTo>
                    <a:pt x="281507" y="1674317"/>
                  </a:lnTo>
                  <a:lnTo>
                    <a:pt x="266881" y="1706143"/>
                  </a:lnTo>
                  <a:lnTo>
                    <a:pt x="260502" y="1720481"/>
                  </a:lnTo>
                  <a:close/>
                </a:path>
                <a:path w="5781040" h="5781040">
                  <a:moveTo>
                    <a:pt x="266890" y="1706143"/>
                  </a:moveTo>
                  <a:close/>
                </a:path>
                <a:path w="5781040" h="5781040">
                  <a:moveTo>
                    <a:pt x="297802" y="1640052"/>
                  </a:moveTo>
                  <a:lnTo>
                    <a:pt x="286397" y="1634464"/>
                  </a:lnTo>
                  <a:lnTo>
                    <a:pt x="300430" y="1605788"/>
                  </a:lnTo>
                  <a:lnTo>
                    <a:pt x="308965" y="1588871"/>
                  </a:lnTo>
                  <a:lnTo>
                    <a:pt x="320306" y="1594599"/>
                  </a:lnTo>
                  <a:lnTo>
                    <a:pt x="311785" y="1611477"/>
                  </a:lnTo>
                  <a:lnTo>
                    <a:pt x="297802" y="1640052"/>
                  </a:lnTo>
                  <a:close/>
                </a:path>
                <a:path w="5781040" h="5781040">
                  <a:moveTo>
                    <a:pt x="311811" y="1611425"/>
                  </a:moveTo>
                  <a:close/>
                </a:path>
                <a:path w="5781040" h="5781040">
                  <a:moveTo>
                    <a:pt x="311785" y="1611477"/>
                  </a:moveTo>
                  <a:close/>
                </a:path>
                <a:path w="5781040" h="5781040">
                  <a:moveTo>
                    <a:pt x="337667" y="1560766"/>
                  </a:moveTo>
                  <a:lnTo>
                    <a:pt x="326402" y="1554911"/>
                  </a:lnTo>
                  <a:lnTo>
                    <a:pt x="332346" y="1543469"/>
                  </a:lnTo>
                  <a:lnTo>
                    <a:pt x="348856" y="1512646"/>
                  </a:lnTo>
                  <a:lnTo>
                    <a:pt x="350354" y="1509928"/>
                  </a:lnTo>
                  <a:lnTo>
                    <a:pt x="361467" y="1516062"/>
                  </a:lnTo>
                  <a:lnTo>
                    <a:pt x="359991" y="1518742"/>
                  </a:lnTo>
                  <a:lnTo>
                    <a:pt x="343565" y="1549425"/>
                  </a:lnTo>
                  <a:lnTo>
                    <a:pt x="337667" y="1560766"/>
                  </a:lnTo>
                  <a:close/>
                </a:path>
                <a:path w="5781040" h="5781040">
                  <a:moveTo>
                    <a:pt x="359993" y="1518742"/>
                  </a:moveTo>
                  <a:close/>
                </a:path>
                <a:path w="5781040" h="5781040">
                  <a:moveTo>
                    <a:pt x="343565" y="1549425"/>
                  </a:moveTo>
                  <a:close/>
                </a:path>
                <a:path w="5781040" h="5781040">
                  <a:moveTo>
                    <a:pt x="379894" y="1482801"/>
                  </a:moveTo>
                  <a:lnTo>
                    <a:pt x="368845" y="1476540"/>
                  </a:lnTo>
                  <a:lnTo>
                    <a:pt x="382942" y="1451660"/>
                  </a:lnTo>
                  <a:lnTo>
                    <a:pt x="394169" y="1432407"/>
                  </a:lnTo>
                  <a:lnTo>
                    <a:pt x="405142" y="1438808"/>
                  </a:lnTo>
                  <a:lnTo>
                    <a:pt x="393943" y="1458023"/>
                  </a:lnTo>
                  <a:lnTo>
                    <a:pt x="379894" y="1482801"/>
                  </a:lnTo>
                  <a:close/>
                </a:path>
                <a:path w="5781040" h="5781040">
                  <a:moveTo>
                    <a:pt x="393943" y="1458023"/>
                  </a:moveTo>
                  <a:close/>
                </a:path>
                <a:path w="5781040" h="5781040">
                  <a:moveTo>
                    <a:pt x="424560" y="1406118"/>
                  </a:moveTo>
                  <a:lnTo>
                    <a:pt x="413664" y="1399590"/>
                  </a:lnTo>
                  <a:lnTo>
                    <a:pt x="418452" y="1391602"/>
                  </a:lnTo>
                  <a:lnTo>
                    <a:pt x="436727" y="1361922"/>
                  </a:lnTo>
                  <a:lnTo>
                    <a:pt x="440359" y="1356194"/>
                  </a:lnTo>
                  <a:lnTo>
                    <a:pt x="451091" y="1362976"/>
                  </a:lnTo>
                  <a:lnTo>
                    <a:pt x="447483" y="1368678"/>
                  </a:lnTo>
                  <a:lnTo>
                    <a:pt x="429285" y="1398231"/>
                  </a:lnTo>
                  <a:lnTo>
                    <a:pt x="424560" y="1406118"/>
                  </a:lnTo>
                  <a:close/>
                </a:path>
                <a:path w="5781040" h="5781040">
                  <a:moveTo>
                    <a:pt x="447484" y="1368678"/>
                  </a:moveTo>
                  <a:close/>
                </a:path>
                <a:path w="5781040" h="5781040">
                  <a:moveTo>
                    <a:pt x="429287" y="1398228"/>
                  </a:moveTo>
                  <a:close/>
                </a:path>
                <a:path w="5781040" h="5781040">
                  <a:moveTo>
                    <a:pt x="429285" y="1398231"/>
                  </a:moveTo>
                  <a:close/>
                </a:path>
                <a:path w="5781040" h="5781040">
                  <a:moveTo>
                    <a:pt x="471525" y="1330909"/>
                  </a:moveTo>
                  <a:lnTo>
                    <a:pt x="460870" y="1323987"/>
                  </a:lnTo>
                  <a:lnTo>
                    <a:pt x="474319" y="1303286"/>
                  </a:lnTo>
                  <a:lnTo>
                    <a:pt x="488848" y="1281506"/>
                  </a:lnTo>
                  <a:lnTo>
                    <a:pt x="499414" y="1288554"/>
                  </a:lnTo>
                  <a:lnTo>
                    <a:pt x="484908" y="1310297"/>
                  </a:lnTo>
                  <a:lnTo>
                    <a:pt x="471525" y="1330909"/>
                  </a:lnTo>
                  <a:close/>
                </a:path>
                <a:path w="5781040" h="5781040">
                  <a:moveTo>
                    <a:pt x="484911" y="1310297"/>
                  </a:moveTo>
                  <a:close/>
                </a:path>
                <a:path w="5781040" h="5781040">
                  <a:moveTo>
                    <a:pt x="520801" y="1257109"/>
                  </a:moveTo>
                  <a:lnTo>
                    <a:pt x="510323" y="1249933"/>
                  </a:lnTo>
                  <a:lnTo>
                    <a:pt x="513282" y="1245628"/>
                  </a:lnTo>
                  <a:lnTo>
                    <a:pt x="533260" y="1217168"/>
                  </a:lnTo>
                  <a:lnTo>
                    <a:pt x="539660" y="1208277"/>
                  </a:lnTo>
                  <a:lnTo>
                    <a:pt x="549960" y="1215707"/>
                  </a:lnTo>
                  <a:lnTo>
                    <a:pt x="543591" y="1224559"/>
                  </a:lnTo>
                  <a:lnTo>
                    <a:pt x="523691" y="1252893"/>
                  </a:lnTo>
                  <a:lnTo>
                    <a:pt x="520801" y="1257109"/>
                  </a:lnTo>
                  <a:close/>
                </a:path>
                <a:path w="5781040" h="5781040">
                  <a:moveTo>
                    <a:pt x="543591" y="1224559"/>
                  </a:moveTo>
                  <a:close/>
                </a:path>
                <a:path w="5781040" h="5781040">
                  <a:moveTo>
                    <a:pt x="523696" y="1252893"/>
                  </a:moveTo>
                  <a:close/>
                </a:path>
                <a:path w="5781040" h="5781040">
                  <a:moveTo>
                    <a:pt x="572325" y="1184948"/>
                  </a:moveTo>
                  <a:lnTo>
                    <a:pt x="562114" y="1177404"/>
                  </a:lnTo>
                  <a:lnTo>
                    <a:pt x="574217" y="1161008"/>
                  </a:lnTo>
                  <a:lnTo>
                    <a:pt x="592632" y="1136700"/>
                  </a:lnTo>
                  <a:lnTo>
                    <a:pt x="602754" y="1144358"/>
                  </a:lnTo>
                  <a:lnTo>
                    <a:pt x="584378" y="1168641"/>
                  </a:lnTo>
                  <a:lnTo>
                    <a:pt x="572325" y="1184948"/>
                  </a:lnTo>
                  <a:close/>
                </a:path>
                <a:path w="5781040" h="5781040">
                  <a:moveTo>
                    <a:pt x="584378" y="1168641"/>
                  </a:moveTo>
                  <a:close/>
                </a:path>
                <a:path w="5781040" h="5781040">
                  <a:moveTo>
                    <a:pt x="626033" y="1114298"/>
                  </a:moveTo>
                  <a:lnTo>
                    <a:pt x="616000" y="1106512"/>
                  </a:lnTo>
                  <a:lnTo>
                    <a:pt x="638085" y="1078725"/>
                  </a:lnTo>
                  <a:lnTo>
                    <a:pt x="647852" y="1066749"/>
                  </a:lnTo>
                  <a:lnTo>
                    <a:pt x="657694" y="1074775"/>
                  </a:lnTo>
                  <a:lnTo>
                    <a:pt x="647964" y="1086713"/>
                  </a:lnTo>
                  <a:lnTo>
                    <a:pt x="626033" y="1114298"/>
                  </a:lnTo>
                  <a:close/>
                </a:path>
                <a:path w="5781040" h="5781040">
                  <a:moveTo>
                    <a:pt x="647964" y="1086713"/>
                  </a:moveTo>
                  <a:close/>
                </a:path>
                <a:path w="5781040" h="5781040">
                  <a:moveTo>
                    <a:pt x="626442" y="1113764"/>
                  </a:moveTo>
                  <a:close/>
                </a:path>
                <a:path w="5781040" h="5781040">
                  <a:moveTo>
                    <a:pt x="681900" y="1045438"/>
                  </a:moveTo>
                  <a:lnTo>
                    <a:pt x="672147" y="1037297"/>
                  </a:lnTo>
                  <a:lnTo>
                    <a:pt x="682269" y="1025194"/>
                  </a:lnTo>
                  <a:lnTo>
                    <a:pt x="705141" y="998474"/>
                  </a:lnTo>
                  <a:lnTo>
                    <a:pt x="714692" y="1006843"/>
                  </a:lnTo>
                  <a:lnTo>
                    <a:pt x="691931" y="1033424"/>
                  </a:lnTo>
                  <a:lnTo>
                    <a:pt x="681900" y="1045438"/>
                  </a:lnTo>
                  <a:close/>
                </a:path>
                <a:path w="5781040" h="5781040">
                  <a:moveTo>
                    <a:pt x="714407" y="1007173"/>
                  </a:moveTo>
                  <a:close/>
                </a:path>
                <a:path w="5781040" h="5781040">
                  <a:moveTo>
                    <a:pt x="691946" y="1033424"/>
                  </a:moveTo>
                  <a:close/>
                </a:path>
                <a:path w="5781040" h="5781040">
                  <a:moveTo>
                    <a:pt x="739787" y="978281"/>
                  </a:moveTo>
                  <a:lnTo>
                    <a:pt x="730338" y="969797"/>
                  </a:lnTo>
                  <a:lnTo>
                    <a:pt x="750861" y="946950"/>
                  </a:lnTo>
                  <a:lnTo>
                    <a:pt x="764514" y="932103"/>
                  </a:lnTo>
                  <a:lnTo>
                    <a:pt x="773861" y="940701"/>
                  </a:lnTo>
                  <a:lnTo>
                    <a:pt x="760228" y="955522"/>
                  </a:lnTo>
                  <a:lnTo>
                    <a:pt x="739787" y="978281"/>
                  </a:lnTo>
                  <a:close/>
                </a:path>
                <a:path w="5781040" h="5781040">
                  <a:moveTo>
                    <a:pt x="760234" y="955522"/>
                  </a:moveTo>
                  <a:close/>
                </a:path>
                <a:path w="5781040" h="5781040">
                  <a:moveTo>
                    <a:pt x="799807" y="912914"/>
                  </a:moveTo>
                  <a:lnTo>
                    <a:pt x="790562" y="904201"/>
                  </a:lnTo>
                  <a:lnTo>
                    <a:pt x="798118" y="896188"/>
                  </a:lnTo>
                  <a:lnTo>
                    <a:pt x="822197" y="871232"/>
                  </a:lnTo>
                  <a:lnTo>
                    <a:pt x="825893" y="867486"/>
                  </a:lnTo>
                  <a:lnTo>
                    <a:pt x="834923" y="876414"/>
                  </a:lnTo>
                  <a:lnTo>
                    <a:pt x="831267" y="880135"/>
                  </a:lnTo>
                  <a:lnTo>
                    <a:pt x="807290" y="904976"/>
                  </a:lnTo>
                  <a:lnTo>
                    <a:pt x="799807" y="912914"/>
                  </a:lnTo>
                  <a:close/>
                </a:path>
                <a:path w="5781040" h="5781040">
                  <a:moveTo>
                    <a:pt x="831267" y="880135"/>
                  </a:moveTo>
                  <a:close/>
                </a:path>
                <a:path w="5781040" h="5781040">
                  <a:moveTo>
                    <a:pt x="807290" y="904976"/>
                  </a:moveTo>
                  <a:close/>
                </a:path>
                <a:path w="5781040" h="5781040">
                  <a:moveTo>
                    <a:pt x="861732" y="849439"/>
                  </a:moveTo>
                  <a:lnTo>
                    <a:pt x="852804" y="840409"/>
                  </a:lnTo>
                  <a:lnTo>
                    <a:pt x="871232" y="822197"/>
                  </a:lnTo>
                  <a:lnTo>
                    <a:pt x="889202" y="804862"/>
                  </a:lnTo>
                  <a:lnTo>
                    <a:pt x="898016" y="814006"/>
                  </a:lnTo>
                  <a:lnTo>
                    <a:pt x="880070" y="831316"/>
                  </a:lnTo>
                  <a:lnTo>
                    <a:pt x="861732" y="849439"/>
                  </a:lnTo>
                  <a:close/>
                </a:path>
                <a:path w="5781040" h="5781040">
                  <a:moveTo>
                    <a:pt x="880071" y="831316"/>
                  </a:moveTo>
                  <a:close/>
                </a:path>
                <a:path w="5781040" h="5781040">
                  <a:moveTo>
                    <a:pt x="925613" y="787844"/>
                  </a:moveTo>
                  <a:lnTo>
                    <a:pt x="916901" y="778598"/>
                  </a:lnTo>
                  <a:lnTo>
                    <a:pt x="921422" y="774344"/>
                  </a:lnTo>
                  <a:lnTo>
                    <a:pt x="946949" y="750862"/>
                  </a:lnTo>
                  <a:lnTo>
                    <a:pt x="954430" y="744143"/>
                  </a:lnTo>
                  <a:lnTo>
                    <a:pt x="962926" y="753592"/>
                  </a:lnTo>
                  <a:lnTo>
                    <a:pt x="955467" y="760285"/>
                  </a:lnTo>
                  <a:lnTo>
                    <a:pt x="930055" y="783666"/>
                  </a:lnTo>
                  <a:lnTo>
                    <a:pt x="925613" y="787844"/>
                  </a:lnTo>
                  <a:close/>
                </a:path>
                <a:path w="5781040" h="5781040">
                  <a:moveTo>
                    <a:pt x="955467" y="760285"/>
                  </a:moveTo>
                  <a:close/>
                </a:path>
                <a:path w="5781040" h="5781040">
                  <a:moveTo>
                    <a:pt x="930055" y="783666"/>
                  </a:moveTo>
                  <a:close/>
                </a:path>
                <a:path w="5781040" h="5781040">
                  <a:moveTo>
                    <a:pt x="991323" y="728306"/>
                  </a:moveTo>
                  <a:lnTo>
                    <a:pt x="982941" y="718756"/>
                  </a:lnTo>
                  <a:lnTo>
                    <a:pt x="998829" y="704824"/>
                  </a:lnTo>
                  <a:lnTo>
                    <a:pt x="1021435" y="685482"/>
                  </a:lnTo>
                  <a:lnTo>
                    <a:pt x="1029690" y="695134"/>
                  </a:lnTo>
                  <a:lnTo>
                    <a:pt x="1007115" y="714451"/>
                  </a:lnTo>
                  <a:lnTo>
                    <a:pt x="991323" y="728306"/>
                  </a:lnTo>
                  <a:close/>
                </a:path>
                <a:path w="5781040" h="5781040">
                  <a:moveTo>
                    <a:pt x="1007122" y="714451"/>
                  </a:moveTo>
                  <a:close/>
                </a:path>
                <a:path w="5781040" h="5781040">
                  <a:moveTo>
                    <a:pt x="1058836" y="670712"/>
                  </a:moveTo>
                  <a:lnTo>
                    <a:pt x="1050696" y="660971"/>
                  </a:lnTo>
                  <a:lnTo>
                    <a:pt x="1051826" y="660019"/>
                  </a:lnTo>
                  <a:lnTo>
                    <a:pt x="1078725" y="638086"/>
                  </a:lnTo>
                  <a:lnTo>
                    <a:pt x="1090282" y="628891"/>
                  </a:lnTo>
                  <a:lnTo>
                    <a:pt x="1098194" y="638835"/>
                  </a:lnTo>
                  <a:lnTo>
                    <a:pt x="1086651" y="648004"/>
                  </a:lnTo>
                  <a:lnTo>
                    <a:pt x="1059883" y="669836"/>
                  </a:lnTo>
                  <a:lnTo>
                    <a:pt x="1058836" y="670712"/>
                  </a:lnTo>
                  <a:close/>
                </a:path>
                <a:path w="5781040" h="5781040">
                  <a:moveTo>
                    <a:pt x="1086662" y="648004"/>
                  </a:moveTo>
                  <a:close/>
                </a:path>
                <a:path w="5781040" h="5781040">
                  <a:moveTo>
                    <a:pt x="1059883" y="669836"/>
                  </a:moveTo>
                  <a:close/>
                </a:path>
                <a:path w="5781040" h="5781040">
                  <a:moveTo>
                    <a:pt x="1128077" y="615327"/>
                  </a:moveTo>
                  <a:lnTo>
                    <a:pt x="1120292" y="605294"/>
                  </a:lnTo>
                  <a:lnTo>
                    <a:pt x="1133322" y="595185"/>
                  </a:lnTo>
                  <a:lnTo>
                    <a:pt x="1160728" y="574433"/>
                  </a:lnTo>
                  <a:lnTo>
                    <a:pt x="1168399" y="584555"/>
                  </a:lnTo>
                  <a:lnTo>
                    <a:pt x="1141016" y="605294"/>
                  </a:lnTo>
                  <a:lnTo>
                    <a:pt x="1128077" y="615327"/>
                  </a:lnTo>
                  <a:close/>
                </a:path>
                <a:path w="5781040" h="5781040">
                  <a:moveTo>
                    <a:pt x="1141018" y="605294"/>
                  </a:moveTo>
                  <a:close/>
                </a:path>
                <a:path w="5781040" h="5781040">
                  <a:moveTo>
                    <a:pt x="1198943" y="562038"/>
                  </a:moveTo>
                  <a:lnTo>
                    <a:pt x="1191526" y="551726"/>
                  </a:lnTo>
                  <a:lnTo>
                    <a:pt x="1217167" y="533260"/>
                  </a:lnTo>
                  <a:lnTo>
                    <a:pt x="1232941" y="522185"/>
                  </a:lnTo>
                  <a:lnTo>
                    <a:pt x="1240243" y="532574"/>
                  </a:lnTo>
                  <a:lnTo>
                    <a:pt x="1224488" y="543636"/>
                  </a:lnTo>
                  <a:lnTo>
                    <a:pt x="1198943" y="562038"/>
                  </a:lnTo>
                  <a:close/>
                </a:path>
                <a:path w="5781040" h="5781040">
                  <a:moveTo>
                    <a:pt x="1224495" y="543636"/>
                  </a:moveTo>
                  <a:close/>
                </a:path>
                <a:path w="5781040" h="5781040">
                  <a:moveTo>
                    <a:pt x="1271511" y="510959"/>
                  </a:moveTo>
                  <a:lnTo>
                    <a:pt x="1264335" y="500468"/>
                  </a:lnTo>
                  <a:lnTo>
                    <a:pt x="1274330" y="493636"/>
                  </a:lnTo>
                  <a:lnTo>
                    <a:pt x="1303286" y="474319"/>
                  </a:lnTo>
                  <a:lnTo>
                    <a:pt x="1306677" y="472122"/>
                  </a:lnTo>
                  <a:lnTo>
                    <a:pt x="1313598" y="482777"/>
                  </a:lnTo>
                  <a:lnTo>
                    <a:pt x="1310239" y="484949"/>
                  </a:lnTo>
                  <a:lnTo>
                    <a:pt x="1281412" y="504177"/>
                  </a:lnTo>
                  <a:lnTo>
                    <a:pt x="1271511" y="510959"/>
                  </a:lnTo>
                  <a:close/>
                </a:path>
                <a:path w="5781040" h="5781040">
                  <a:moveTo>
                    <a:pt x="1310239" y="484949"/>
                  </a:moveTo>
                  <a:close/>
                </a:path>
                <a:path w="5781040" h="5781040">
                  <a:moveTo>
                    <a:pt x="1281412" y="504177"/>
                  </a:moveTo>
                  <a:close/>
                </a:path>
                <a:path w="5781040" h="5781040">
                  <a:moveTo>
                    <a:pt x="1345526" y="462127"/>
                  </a:moveTo>
                  <a:lnTo>
                    <a:pt x="1338732" y="451396"/>
                  </a:lnTo>
                  <a:lnTo>
                    <a:pt x="1361922" y="436727"/>
                  </a:lnTo>
                  <a:lnTo>
                    <a:pt x="1381886" y="424434"/>
                  </a:lnTo>
                  <a:lnTo>
                    <a:pt x="1388541" y="435254"/>
                  </a:lnTo>
                  <a:lnTo>
                    <a:pt x="1368618" y="447522"/>
                  </a:lnTo>
                  <a:lnTo>
                    <a:pt x="1345526" y="462127"/>
                  </a:lnTo>
                  <a:close/>
                </a:path>
                <a:path w="5781040" h="5781040">
                  <a:moveTo>
                    <a:pt x="1368618" y="447522"/>
                  </a:moveTo>
                  <a:close/>
                </a:path>
                <a:path w="5781040" h="5781040">
                  <a:moveTo>
                    <a:pt x="1421078" y="415594"/>
                  </a:moveTo>
                  <a:lnTo>
                    <a:pt x="1414551" y="404698"/>
                  </a:lnTo>
                  <a:lnTo>
                    <a:pt x="1421510" y="400519"/>
                  </a:lnTo>
                  <a:lnTo>
                    <a:pt x="1451660" y="382943"/>
                  </a:lnTo>
                  <a:lnTo>
                    <a:pt x="1458569" y="379031"/>
                  </a:lnTo>
                  <a:lnTo>
                    <a:pt x="1464830" y="390080"/>
                  </a:lnTo>
                  <a:lnTo>
                    <a:pt x="1457957" y="393979"/>
                  </a:lnTo>
                  <a:lnTo>
                    <a:pt x="1427949" y="411479"/>
                  </a:lnTo>
                  <a:lnTo>
                    <a:pt x="1421078" y="415594"/>
                  </a:lnTo>
                  <a:close/>
                </a:path>
                <a:path w="5781040" h="5781040">
                  <a:moveTo>
                    <a:pt x="1457959" y="393979"/>
                  </a:moveTo>
                  <a:close/>
                </a:path>
                <a:path w="5781040" h="5781040">
                  <a:moveTo>
                    <a:pt x="1427949" y="411479"/>
                  </a:moveTo>
                  <a:close/>
                </a:path>
                <a:path w="5781040" h="5781040">
                  <a:moveTo>
                    <a:pt x="1497977" y="371436"/>
                  </a:moveTo>
                  <a:lnTo>
                    <a:pt x="1491843" y="360311"/>
                  </a:lnTo>
                  <a:lnTo>
                    <a:pt x="1512645" y="348856"/>
                  </a:lnTo>
                  <a:lnTo>
                    <a:pt x="1536560" y="336054"/>
                  </a:lnTo>
                  <a:lnTo>
                    <a:pt x="1542554" y="347243"/>
                  </a:lnTo>
                  <a:lnTo>
                    <a:pt x="1518672" y="360032"/>
                  </a:lnTo>
                  <a:lnTo>
                    <a:pt x="1497977" y="371436"/>
                  </a:lnTo>
                  <a:close/>
                </a:path>
                <a:path w="5781040" h="5781040">
                  <a:moveTo>
                    <a:pt x="1518672" y="360032"/>
                  </a:moveTo>
                  <a:close/>
                </a:path>
                <a:path w="5781040" h="5781040">
                  <a:moveTo>
                    <a:pt x="1576247" y="329628"/>
                  </a:moveTo>
                  <a:lnTo>
                    <a:pt x="1570392" y="318350"/>
                  </a:lnTo>
                  <a:lnTo>
                    <a:pt x="1574520" y="316204"/>
                  </a:lnTo>
                  <a:lnTo>
                    <a:pt x="1605787" y="300431"/>
                  </a:lnTo>
                  <a:lnTo>
                    <a:pt x="1615922" y="295478"/>
                  </a:lnTo>
                  <a:lnTo>
                    <a:pt x="1621497" y="306882"/>
                  </a:lnTo>
                  <a:lnTo>
                    <a:pt x="1611401" y="311823"/>
                  </a:lnTo>
                  <a:lnTo>
                    <a:pt x="1580263" y="327532"/>
                  </a:lnTo>
                  <a:lnTo>
                    <a:pt x="1576247" y="329628"/>
                  </a:lnTo>
                  <a:close/>
                </a:path>
                <a:path w="5781040" h="5781040">
                  <a:moveTo>
                    <a:pt x="1611424" y="311811"/>
                  </a:moveTo>
                  <a:close/>
                </a:path>
                <a:path w="5781040" h="5781040">
                  <a:moveTo>
                    <a:pt x="1611401" y="311823"/>
                  </a:moveTo>
                  <a:close/>
                </a:path>
                <a:path w="5781040" h="5781040">
                  <a:moveTo>
                    <a:pt x="1580273" y="327532"/>
                  </a:moveTo>
                  <a:close/>
                </a:path>
                <a:path w="5781040" h="5781040">
                  <a:moveTo>
                    <a:pt x="1655724" y="290322"/>
                  </a:moveTo>
                  <a:lnTo>
                    <a:pt x="1650288" y="278853"/>
                  </a:lnTo>
                  <a:lnTo>
                    <a:pt x="1668970" y="269989"/>
                  </a:lnTo>
                  <a:lnTo>
                    <a:pt x="1696414" y="257378"/>
                  </a:lnTo>
                  <a:lnTo>
                    <a:pt x="1701710" y="268922"/>
                  </a:lnTo>
                  <a:lnTo>
                    <a:pt x="1674287" y="281520"/>
                  </a:lnTo>
                  <a:lnTo>
                    <a:pt x="1655724" y="290322"/>
                  </a:lnTo>
                  <a:close/>
                </a:path>
                <a:path w="5781040" h="5781040">
                  <a:moveTo>
                    <a:pt x="1674304" y="281520"/>
                  </a:moveTo>
                  <a:close/>
                </a:path>
                <a:path w="5781040" h="5781040">
                  <a:moveTo>
                    <a:pt x="1736432" y="253415"/>
                  </a:moveTo>
                  <a:lnTo>
                    <a:pt x="1731263" y="241807"/>
                  </a:lnTo>
                  <a:lnTo>
                    <a:pt x="1732978" y="241045"/>
                  </a:lnTo>
                  <a:lnTo>
                    <a:pt x="1765299" y="227139"/>
                  </a:lnTo>
                  <a:lnTo>
                    <a:pt x="1778126" y="221805"/>
                  </a:lnTo>
                  <a:lnTo>
                    <a:pt x="1783003" y="233540"/>
                  </a:lnTo>
                  <a:lnTo>
                    <a:pt x="1770202" y="238861"/>
                  </a:lnTo>
                  <a:lnTo>
                    <a:pt x="1738023" y="252704"/>
                  </a:lnTo>
                  <a:lnTo>
                    <a:pt x="1736432" y="253415"/>
                  </a:lnTo>
                  <a:close/>
                </a:path>
                <a:path w="5781040" h="5781040">
                  <a:moveTo>
                    <a:pt x="1770214" y="238861"/>
                  </a:moveTo>
                  <a:close/>
                </a:path>
                <a:path w="5781040" h="5781040">
                  <a:moveTo>
                    <a:pt x="1738032" y="252704"/>
                  </a:moveTo>
                  <a:close/>
                </a:path>
                <a:path w="5781040" h="5781040">
                  <a:moveTo>
                    <a:pt x="1818195" y="219125"/>
                  </a:moveTo>
                  <a:lnTo>
                    <a:pt x="1813458" y="207340"/>
                  </a:lnTo>
                  <a:lnTo>
                    <a:pt x="1830539" y="200494"/>
                  </a:lnTo>
                  <a:lnTo>
                    <a:pt x="1860829" y="188760"/>
                  </a:lnTo>
                  <a:lnTo>
                    <a:pt x="1865413" y="200609"/>
                  </a:lnTo>
                  <a:lnTo>
                    <a:pt x="1835175" y="212318"/>
                  </a:lnTo>
                  <a:lnTo>
                    <a:pt x="1818195" y="219125"/>
                  </a:lnTo>
                  <a:close/>
                </a:path>
                <a:path w="5781040" h="5781040">
                  <a:moveTo>
                    <a:pt x="1835175" y="212318"/>
                  </a:moveTo>
                  <a:close/>
                </a:path>
                <a:path w="5781040" h="5781040">
                  <a:moveTo>
                    <a:pt x="1900948" y="187312"/>
                  </a:moveTo>
                  <a:lnTo>
                    <a:pt x="1896655" y="175361"/>
                  </a:lnTo>
                  <a:lnTo>
                    <a:pt x="1929853" y="163436"/>
                  </a:lnTo>
                  <a:lnTo>
                    <a:pt x="1944598" y="158343"/>
                  </a:lnTo>
                  <a:lnTo>
                    <a:pt x="1948751" y="170345"/>
                  </a:lnTo>
                  <a:lnTo>
                    <a:pt x="1934037" y="175425"/>
                  </a:lnTo>
                  <a:lnTo>
                    <a:pt x="1900948" y="187312"/>
                  </a:lnTo>
                  <a:close/>
                </a:path>
                <a:path w="5781040" h="5781040">
                  <a:moveTo>
                    <a:pt x="1934044" y="175425"/>
                  </a:moveTo>
                  <a:close/>
                </a:path>
                <a:path w="5781040" h="5781040">
                  <a:moveTo>
                    <a:pt x="1984755" y="158153"/>
                  </a:moveTo>
                  <a:lnTo>
                    <a:pt x="1980767" y="146088"/>
                  </a:lnTo>
                  <a:lnTo>
                    <a:pt x="1997011" y="140703"/>
                  </a:lnTo>
                  <a:lnTo>
                    <a:pt x="2029180" y="130479"/>
                  </a:lnTo>
                  <a:lnTo>
                    <a:pt x="2033028" y="142582"/>
                  </a:lnTo>
                  <a:lnTo>
                    <a:pt x="2000935" y="152793"/>
                  </a:lnTo>
                  <a:lnTo>
                    <a:pt x="1984755" y="158153"/>
                  </a:lnTo>
                  <a:close/>
                </a:path>
                <a:path w="5781040" h="5781040">
                  <a:moveTo>
                    <a:pt x="2000935" y="152793"/>
                  </a:moveTo>
                  <a:close/>
                </a:path>
                <a:path w="5781040" h="5781040">
                  <a:moveTo>
                    <a:pt x="2069325" y="131533"/>
                  </a:moveTo>
                  <a:lnTo>
                    <a:pt x="2065781" y="119329"/>
                  </a:lnTo>
                  <a:lnTo>
                    <a:pt x="2099093" y="109651"/>
                  </a:lnTo>
                  <a:lnTo>
                    <a:pt x="2114689" y="105321"/>
                  </a:lnTo>
                  <a:lnTo>
                    <a:pt x="2118093" y="117563"/>
                  </a:lnTo>
                  <a:lnTo>
                    <a:pt x="2102511" y="121881"/>
                  </a:lnTo>
                  <a:lnTo>
                    <a:pt x="2069325" y="131533"/>
                  </a:lnTo>
                  <a:close/>
                </a:path>
                <a:path w="5781040" h="5781040">
                  <a:moveTo>
                    <a:pt x="2102522" y="121881"/>
                  </a:moveTo>
                  <a:close/>
                </a:path>
                <a:path w="5781040" h="5781040">
                  <a:moveTo>
                    <a:pt x="2154783" y="107632"/>
                  </a:moveTo>
                  <a:lnTo>
                    <a:pt x="2151544" y="95351"/>
                  </a:lnTo>
                  <a:lnTo>
                    <a:pt x="2168016" y="90995"/>
                  </a:lnTo>
                  <a:lnTo>
                    <a:pt x="2200846" y="82765"/>
                  </a:lnTo>
                  <a:lnTo>
                    <a:pt x="2203932" y="95084"/>
                  </a:lnTo>
                  <a:lnTo>
                    <a:pt x="2171133" y="103314"/>
                  </a:lnTo>
                  <a:lnTo>
                    <a:pt x="2154783" y="107632"/>
                  </a:lnTo>
                  <a:close/>
                </a:path>
                <a:path w="5781040" h="5781040">
                  <a:moveTo>
                    <a:pt x="2171153" y="103314"/>
                  </a:moveTo>
                  <a:close/>
                </a:path>
                <a:path w="5781040" h="5781040">
                  <a:moveTo>
                    <a:pt x="2240838" y="86309"/>
                  </a:moveTo>
                  <a:lnTo>
                    <a:pt x="2238069" y="73913"/>
                  </a:lnTo>
                  <a:lnTo>
                    <a:pt x="2272664" y="66154"/>
                  </a:lnTo>
                  <a:lnTo>
                    <a:pt x="2287752" y="62966"/>
                  </a:lnTo>
                  <a:lnTo>
                    <a:pt x="2290381" y="75399"/>
                  </a:lnTo>
                  <a:lnTo>
                    <a:pt x="2275338" y="78574"/>
                  </a:lnTo>
                  <a:lnTo>
                    <a:pt x="2240838" y="86309"/>
                  </a:lnTo>
                  <a:close/>
                </a:path>
                <a:path w="5781040" h="5781040">
                  <a:moveTo>
                    <a:pt x="2275338" y="78574"/>
                  </a:moveTo>
                  <a:close/>
                </a:path>
                <a:path w="5781040" h="5781040">
                  <a:moveTo>
                    <a:pt x="2327617" y="67754"/>
                  </a:moveTo>
                  <a:lnTo>
                    <a:pt x="2325153" y="55295"/>
                  </a:lnTo>
                  <a:lnTo>
                    <a:pt x="2343213" y="51714"/>
                  </a:lnTo>
                  <a:lnTo>
                    <a:pt x="2375141" y="45808"/>
                  </a:lnTo>
                  <a:lnTo>
                    <a:pt x="2377452" y="58292"/>
                  </a:lnTo>
                  <a:lnTo>
                    <a:pt x="2345587" y="64198"/>
                  </a:lnTo>
                  <a:lnTo>
                    <a:pt x="2327617" y="67754"/>
                  </a:lnTo>
                  <a:close/>
                </a:path>
                <a:path w="5781040" h="5781040">
                  <a:moveTo>
                    <a:pt x="2345587" y="64198"/>
                  </a:moveTo>
                  <a:close/>
                </a:path>
                <a:path w="5781040" h="5781040">
                  <a:moveTo>
                    <a:pt x="2414917" y="51803"/>
                  </a:moveTo>
                  <a:lnTo>
                    <a:pt x="2412758" y="39293"/>
                  </a:lnTo>
                  <a:lnTo>
                    <a:pt x="2414384" y="39001"/>
                  </a:lnTo>
                  <a:lnTo>
                    <a:pt x="2450198" y="33312"/>
                  </a:lnTo>
                  <a:lnTo>
                    <a:pt x="2463101" y="31419"/>
                  </a:lnTo>
                  <a:lnTo>
                    <a:pt x="2464942" y="43980"/>
                  </a:lnTo>
                  <a:lnTo>
                    <a:pt x="2452074" y="45872"/>
                  </a:lnTo>
                  <a:lnTo>
                    <a:pt x="2414917" y="51803"/>
                  </a:lnTo>
                  <a:close/>
                </a:path>
                <a:path w="5781040" h="5781040">
                  <a:moveTo>
                    <a:pt x="2452077" y="45872"/>
                  </a:moveTo>
                  <a:close/>
                </a:path>
                <a:path w="5781040" h="5781040">
                  <a:moveTo>
                    <a:pt x="2416440" y="51547"/>
                  </a:moveTo>
                  <a:close/>
                </a:path>
                <a:path w="5781040" h="5781040">
                  <a:moveTo>
                    <a:pt x="2416429" y="51549"/>
                  </a:moveTo>
                  <a:close/>
                </a:path>
                <a:path w="5781040" h="5781040">
                  <a:moveTo>
                    <a:pt x="2502585" y="38658"/>
                  </a:moveTo>
                  <a:lnTo>
                    <a:pt x="2500909" y="26073"/>
                  </a:lnTo>
                  <a:lnTo>
                    <a:pt x="2522245" y="23228"/>
                  </a:lnTo>
                  <a:lnTo>
                    <a:pt x="2551391" y="19710"/>
                  </a:lnTo>
                  <a:lnTo>
                    <a:pt x="2552915" y="32308"/>
                  </a:lnTo>
                  <a:lnTo>
                    <a:pt x="2523788" y="35826"/>
                  </a:lnTo>
                  <a:lnTo>
                    <a:pt x="2502585" y="38658"/>
                  </a:lnTo>
                  <a:close/>
                </a:path>
                <a:path w="5781040" h="5781040">
                  <a:moveTo>
                    <a:pt x="2523807" y="35826"/>
                  </a:moveTo>
                  <a:close/>
                </a:path>
                <a:path w="5781040" h="5781040">
                  <a:moveTo>
                    <a:pt x="2590698" y="28143"/>
                  </a:moveTo>
                  <a:lnTo>
                    <a:pt x="2589339" y="15519"/>
                  </a:lnTo>
                  <a:lnTo>
                    <a:pt x="2594851" y="14922"/>
                  </a:lnTo>
                  <a:lnTo>
                    <a:pt x="2631350" y="11455"/>
                  </a:lnTo>
                  <a:lnTo>
                    <a:pt x="2640075" y="10731"/>
                  </a:lnTo>
                  <a:lnTo>
                    <a:pt x="2641117" y="23393"/>
                  </a:lnTo>
                  <a:lnTo>
                    <a:pt x="2632585" y="24091"/>
                  </a:lnTo>
                  <a:lnTo>
                    <a:pt x="2596095" y="27558"/>
                  </a:lnTo>
                  <a:lnTo>
                    <a:pt x="2590698" y="28143"/>
                  </a:lnTo>
                  <a:close/>
                </a:path>
                <a:path w="5781040" h="5781040">
                  <a:moveTo>
                    <a:pt x="2632430" y="24104"/>
                  </a:moveTo>
                  <a:lnTo>
                    <a:pt x="2632585" y="24091"/>
                  </a:lnTo>
                  <a:lnTo>
                    <a:pt x="2632430" y="24104"/>
                  </a:lnTo>
                  <a:close/>
                </a:path>
                <a:path w="5781040" h="5781040">
                  <a:moveTo>
                    <a:pt x="2679013" y="20396"/>
                  </a:moveTo>
                  <a:lnTo>
                    <a:pt x="2678137" y="7721"/>
                  </a:lnTo>
                  <a:lnTo>
                    <a:pt x="2704744" y="5867"/>
                  </a:lnTo>
                  <a:lnTo>
                    <a:pt x="2728912" y="4483"/>
                  </a:lnTo>
                  <a:lnTo>
                    <a:pt x="2729636" y="17170"/>
                  </a:lnTo>
                  <a:lnTo>
                    <a:pt x="2705506" y="18541"/>
                  </a:lnTo>
                  <a:lnTo>
                    <a:pt x="2679013" y="20396"/>
                  </a:lnTo>
                  <a:close/>
                </a:path>
                <a:path w="5781040" h="5781040">
                  <a:moveTo>
                    <a:pt x="2767609" y="15328"/>
                  </a:moveTo>
                  <a:lnTo>
                    <a:pt x="2767037" y="2641"/>
                  </a:lnTo>
                  <a:lnTo>
                    <a:pt x="2778632" y="2120"/>
                  </a:lnTo>
                  <a:lnTo>
                    <a:pt x="2817977" y="901"/>
                  </a:lnTo>
                  <a:lnTo>
                    <a:pt x="2818218" y="13601"/>
                  </a:lnTo>
                  <a:lnTo>
                    <a:pt x="2816046" y="13639"/>
                  </a:lnTo>
                  <a:lnTo>
                    <a:pt x="2779475" y="14808"/>
                  </a:lnTo>
                  <a:lnTo>
                    <a:pt x="2779166" y="14808"/>
                  </a:lnTo>
                  <a:lnTo>
                    <a:pt x="2767609" y="15328"/>
                  </a:lnTo>
                  <a:close/>
                </a:path>
                <a:path w="5781040" h="5781040">
                  <a:moveTo>
                    <a:pt x="2779077" y="14820"/>
                  </a:moveTo>
                  <a:lnTo>
                    <a:pt x="2779475" y="14808"/>
                  </a:lnTo>
                  <a:lnTo>
                    <a:pt x="2779077" y="14820"/>
                  </a:lnTo>
                  <a:close/>
                </a:path>
                <a:path w="5781040" h="5781040">
                  <a:moveTo>
                    <a:pt x="2856229" y="12915"/>
                  </a:moveTo>
                  <a:lnTo>
                    <a:pt x="2856153" y="215"/>
                  </a:lnTo>
                  <a:lnTo>
                    <a:pt x="2890367" y="0"/>
                  </a:lnTo>
                  <a:lnTo>
                    <a:pt x="2907029" y="114"/>
                  </a:lnTo>
                  <a:lnTo>
                    <a:pt x="2906941" y="12699"/>
                  </a:lnTo>
                  <a:lnTo>
                    <a:pt x="2890329" y="12699"/>
                  </a:lnTo>
                  <a:lnTo>
                    <a:pt x="2856229" y="12915"/>
                  </a:lnTo>
                  <a:close/>
                </a:path>
                <a:path w="5781040" h="5781040">
                  <a:moveTo>
                    <a:pt x="2890365" y="12700"/>
                  </a:moveTo>
                  <a:close/>
                </a:path>
                <a:path w="5781040" h="5781040">
                  <a:moveTo>
                    <a:pt x="2906940" y="12814"/>
                  </a:moveTo>
                  <a:lnTo>
                    <a:pt x="2890365" y="12700"/>
                  </a:lnTo>
                  <a:lnTo>
                    <a:pt x="2906941" y="12699"/>
                  </a:lnTo>
                  <a:close/>
                </a:path>
                <a:path w="5781040" h="5781040">
                  <a:moveTo>
                    <a:pt x="2995663" y="14630"/>
                  </a:moveTo>
                  <a:lnTo>
                    <a:pt x="2964598" y="13639"/>
                  </a:lnTo>
                  <a:lnTo>
                    <a:pt x="2944964" y="13271"/>
                  </a:lnTo>
                  <a:lnTo>
                    <a:pt x="2945205" y="571"/>
                  </a:lnTo>
                  <a:lnTo>
                    <a:pt x="2964967" y="952"/>
                  </a:lnTo>
                  <a:lnTo>
                    <a:pt x="2996069" y="1930"/>
                  </a:lnTo>
                  <a:lnTo>
                    <a:pt x="2995663" y="14630"/>
                  </a:lnTo>
                  <a:close/>
                </a:path>
                <a:path w="5781040" h="5781040">
                  <a:moveTo>
                    <a:pt x="3084194" y="19176"/>
                  </a:moveTo>
                  <a:lnTo>
                    <a:pt x="3075139" y="18541"/>
                  </a:lnTo>
                  <a:lnTo>
                    <a:pt x="3038411" y="16446"/>
                  </a:lnTo>
                  <a:lnTo>
                    <a:pt x="3033648" y="16230"/>
                  </a:lnTo>
                  <a:lnTo>
                    <a:pt x="3034207" y="3543"/>
                  </a:lnTo>
                  <a:lnTo>
                    <a:pt x="3039097" y="3759"/>
                  </a:lnTo>
                  <a:lnTo>
                    <a:pt x="3075977" y="5867"/>
                  </a:lnTo>
                  <a:lnTo>
                    <a:pt x="3085083" y="6502"/>
                  </a:lnTo>
                  <a:lnTo>
                    <a:pt x="3084194" y="19176"/>
                  </a:lnTo>
                  <a:close/>
                </a:path>
                <a:path w="5781040" h="5781040">
                  <a:moveTo>
                    <a:pt x="3172637" y="26428"/>
                  </a:moveTo>
                  <a:lnTo>
                    <a:pt x="3148215" y="24091"/>
                  </a:lnTo>
                  <a:lnTo>
                    <a:pt x="3122116" y="21945"/>
                  </a:lnTo>
                  <a:lnTo>
                    <a:pt x="3123158" y="9283"/>
                  </a:lnTo>
                  <a:lnTo>
                    <a:pt x="3149371" y="11455"/>
                  </a:lnTo>
                  <a:lnTo>
                    <a:pt x="3173844" y="13779"/>
                  </a:lnTo>
                  <a:lnTo>
                    <a:pt x="3172637" y="26428"/>
                  </a:lnTo>
                  <a:close/>
                </a:path>
                <a:path w="5781040" h="5781040">
                  <a:moveTo>
                    <a:pt x="3260737" y="36334"/>
                  </a:moveTo>
                  <a:lnTo>
                    <a:pt x="3256838" y="35813"/>
                  </a:lnTo>
                  <a:lnTo>
                    <a:pt x="3220770" y="31457"/>
                  </a:lnTo>
                  <a:lnTo>
                    <a:pt x="3210458" y="30352"/>
                  </a:lnTo>
                  <a:lnTo>
                    <a:pt x="3211817" y="17729"/>
                  </a:lnTo>
                  <a:lnTo>
                    <a:pt x="3222243" y="18846"/>
                  </a:lnTo>
                  <a:lnTo>
                    <a:pt x="3258476" y="23228"/>
                  </a:lnTo>
                  <a:lnTo>
                    <a:pt x="3262413" y="23748"/>
                  </a:lnTo>
                  <a:lnTo>
                    <a:pt x="3260737" y="36334"/>
                  </a:lnTo>
                  <a:close/>
                </a:path>
                <a:path w="5781040" h="5781040">
                  <a:moveTo>
                    <a:pt x="3348557" y="49034"/>
                  </a:moveTo>
                  <a:lnTo>
                    <a:pt x="3328568" y="45859"/>
                  </a:lnTo>
                  <a:lnTo>
                    <a:pt x="3298418" y="41440"/>
                  </a:lnTo>
                  <a:lnTo>
                    <a:pt x="3300259" y="28879"/>
                  </a:lnTo>
                  <a:lnTo>
                    <a:pt x="3330523" y="33312"/>
                  </a:lnTo>
                  <a:lnTo>
                    <a:pt x="3350564" y="36499"/>
                  </a:lnTo>
                  <a:lnTo>
                    <a:pt x="3348557" y="49034"/>
                  </a:lnTo>
                  <a:close/>
                </a:path>
                <a:path w="5781040" h="5781040">
                  <a:moveTo>
                    <a:pt x="3437213" y="57657"/>
                  </a:moveTo>
                  <a:lnTo>
                    <a:pt x="3399728" y="57645"/>
                  </a:lnTo>
                  <a:lnTo>
                    <a:pt x="3386061" y="55295"/>
                  </a:lnTo>
                  <a:lnTo>
                    <a:pt x="3388220" y="42773"/>
                  </a:lnTo>
                  <a:lnTo>
                    <a:pt x="3401999" y="45148"/>
                  </a:lnTo>
                  <a:lnTo>
                    <a:pt x="3437508" y="51714"/>
                  </a:lnTo>
                  <a:lnTo>
                    <a:pt x="3438359" y="51892"/>
                  </a:lnTo>
                  <a:lnTo>
                    <a:pt x="3437213" y="57657"/>
                  </a:lnTo>
                  <a:close/>
                </a:path>
                <a:path w="5781040" h="5781040">
                  <a:moveTo>
                    <a:pt x="3435913" y="64198"/>
                  </a:moveTo>
                  <a:lnTo>
                    <a:pt x="3435090" y="64185"/>
                  </a:lnTo>
                  <a:lnTo>
                    <a:pt x="3399726" y="57645"/>
                  </a:lnTo>
                  <a:lnTo>
                    <a:pt x="3437213" y="57657"/>
                  </a:lnTo>
                  <a:lnTo>
                    <a:pt x="3435913" y="64198"/>
                  </a:lnTo>
                  <a:close/>
                </a:path>
                <a:path w="5781040" h="5781040">
                  <a:moveTo>
                    <a:pt x="3435883" y="64350"/>
                  </a:moveTo>
                  <a:lnTo>
                    <a:pt x="3435083" y="64185"/>
                  </a:lnTo>
                  <a:lnTo>
                    <a:pt x="3435913" y="64198"/>
                  </a:lnTo>
                  <a:lnTo>
                    <a:pt x="3435883" y="64350"/>
                  </a:lnTo>
                  <a:close/>
                </a:path>
                <a:path w="5781040" h="5781040">
                  <a:moveTo>
                    <a:pt x="3523624" y="78574"/>
                  </a:moveTo>
                  <a:lnTo>
                    <a:pt x="3505342" y="78562"/>
                  </a:lnTo>
                  <a:lnTo>
                    <a:pt x="3473170" y="71767"/>
                  </a:lnTo>
                  <a:lnTo>
                    <a:pt x="3475799" y="59347"/>
                  </a:lnTo>
                  <a:lnTo>
                    <a:pt x="3508069" y="66154"/>
                  </a:lnTo>
                  <a:lnTo>
                    <a:pt x="3525532" y="70078"/>
                  </a:lnTo>
                  <a:lnTo>
                    <a:pt x="3523624" y="78574"/>
                  </a:lnTo>
                  <a:close/>
                </a:path>
                <a:path w="5781040" h="5781040">
                  <a:moveTo>
                    <a:pt x="3522751" y="82461"/>
                  </a:moveTo>
                  <a:lnTo>
                    <a:pt x="3505326" y="78562"/>
                  </a:lnTo>
                  <a:lnTo>
                    <a:pt x="3523624" y="78574"/>
                  </a:lnTo>
                  <a:lnTo>
                    <a:pt x="3522751" y="82461"/>
                  </a:lnTo>
                  <a:close/>
                </a:path>
                <a:path w="5781040" h="5781040">
                  <a:moveTo>
                    <a:pt x="3611181" y="94640"/>
                  </a:moveTo>
                  <a:lnTo>
                    <a:pt x="3574958" y="94627"/>
                  </a:lnTo>
                  <a:lnTo>
                    <a:pt x="3559797" y="91033"/>
                  </a:lnTo>
                  <a:lnTo>
                    <a:pt x="3562730" y="78676"/>
                  </a:lnTo>
                  <a:lnTo>
                    <a:pt x="3577983" y="82295"/>
                  </a:lnTo>
                  <a:lnTo>
                    <a:pt x="3612133" y="90855"/>
                  </a:lnTo>
                  <a:lnTo>
                    <a:pt x="3611181" y="94640"/>
                  </a:lnTo>
                  <a:close/>
                </a:path>
                <a:path w="5781040" h="5781040">
                  <a:moveTo>
                    <a:pt x="3609034" y="103174"/>
                  </a:moveTo>
                  <a:lnTo>
                    <a:pt x="3574935" y="94627"/>
                  </a:lnTo>
                  <a:lnTo>
                    <a:pt x="3611181" y="94640"/>
                  </a:lnTo>
                  <a:lnTo>
                    <a:pt x="3609034" y="103174"/>
                  </a:lnTo>
                  <a:close/>
                </a:path>
                <a:path w="5781040" h="5781040">
                  <a:moveTo>
                    <a:pt x="3694544" y="126631"/>
                  </a:moveTo>
                  <a:lnTo>
                    <a:pt x="3678122" y="121856"/>
                  </a:lnTo>
                  <a:lnTo>
                    <a:pt x="3645725" y="112877"/>
                  </a:lnTo>
                  <a:lnTo>
                    <a:pt x="3649116" y="100634"/>
                  </a:lnTo>
                  <a:lnTo>
                    <a:pt x="3681628" y="109651"/>
                  </a:lnTo>
                  <a:lnTo>
                    <a:pt x="3698087" y="114439"/>
                  </a:lnTo>
                  <a:lnTo>
                    <a:pt x="3694544" y="126631"/>
                  </a:lnTo>
                  <a:close/>
                </a:path>
                <a:path w="5781040" h="5781040">
                  <a:moveTo>
                    <a:pt x="3779380" y="152653"/>
                  </a:moveTo>
                  <a:lnTo>
                    <a:pt x="3746055" y="142062"/>
                  </a:lnTo>
                  <a:lnTo>
                    <a:pt x="3730980" y="137477"/>
                  </a:lnTo>
                  <a:lnTo>
                    <a:pt x="3734676" y="125323"/>
                  </a:lnTo>
                  <a:lnTo>
                    <a:pt x="3749865" y="129946"/>
                  </a:lnTo>
                  <a:lnTo>
                    <a:pt x="3783228" y="140550"/>
                  </a:lnTo>
                  <a:lnTo>
                    <a:pt x="3779380" y="152653"/>
                  </a:lnTo>
                  <a:close/>
                </a:path>
                <a:path w="5781040" h="5781040">
                  <a:moveTo>
                    <a:pt x="3865400" y="175425"/>
                  </a:moveTo>
                  <a:lnTo>
                    <a:pt x="3846690" y="175425"/>
                  </a:lnTo>
                  <a:lnTo>
                    <a:pt x="3815384" y="164617"/>
                  </a:lnTo>
                  <a:lnTo>
                    <a:pt x="3819537" y="152615"/>
                  </a:lnTo>
                  <a:lnTo>
                    <a:pt x="3850868" y="163436"/>
                  </a:lnTo>
                  <a:lnTo>
                    <a:pt x="3867556" y="169417"/>
                  </a:lnTo>
                  <a:lnTo>
                    <a:pt x="3865400" y="175425"/>
                  </a:lnTo>
                  <a:close/>
                </a:path>
                <a:path w="5781040" h="5781040">
                  <a:moveTo>
                    <a:pt x="3863263" y="181381"/>
                  </a:moveTo>
                  <a:lnTo>
                    <a:pt x="3846613" y="175399"/>
                  </a:lnTo>
                  <a:lnTo>
                    <a:pt x="3865400" y="175425"/>
                  </a:lnTo>
                  <a:lnTo>
                    <a:pt x="3863263" y="181381"/>
                  </a:lnTo>
                  <a:close/>
                </a:path>
                <a:path w="5781040" h="5781040">
                  <a:moveTo>
                    <a:pt x="3947954" y="199631"/>
                  </a:moveTo>
                  <a:lnTo>
                    <a:pt x="3912793" y="199631"/>
                  </a:lnTo>
                  <a:lnTo>
                    <a:pt x="3898950" y="194462"/>
                  </a:lnTo>
                  <a:lnTo>
                    <a:pt x="3903395" y="182562"/>
                  </a:lnTo>
                  <a:lnTo>
                    <a:pt x="3917276" y="187744"/>
                  </a:lnTo>
                  <a:lnTo>
                    <a:pt x="3947954" y="199631"/>
                  </a:lnTo>
                  <a:close/>
                </a:path>
                <a:path w="5781040" h="5781040">
                  <a:moveTo>
                    <a:pt x="3946357" y="212318"/>
                  </a:moveTo>
                  <a:lnTo>
                    <a:pt x="3945559" y="212318"/>
                  </a:lnTo>
                  <a:lnTo>
                    <a:pt x="3912717" y="199605"/>
                  </a:lnTo>
                  <a:lnTo>
                    <a:pt x="3947954" y="199631"/>
                  </a:lnTo>
                  <a:lnTo>
                    <a:pt x="3950969" y="200799"/>
                  </a:lnTo>
                  <a:lnTo>
                    <a:pt x="3946357" y="212318"/>
                  </a:lnTo>
                  <a:close/>
                </a:path>
                <a:path w="5781040" h="5781040">
                  <a:moveTo>
                    <a:pt x="3946245" y="212597"/>
                  </a:moveTo>
                  <a:lnTo>
                    <a:pt x="3945537" y="212310"/>
                  </a:lnTo>
                  <a:lnTo>
                    <a:pt x="3946357" y="212318"/>
                  </a:lnTo>
                  <a:lnTo>
                    <a:pt x="3946245" y="212597"/>
                  </a:lnTo>
                  <a:close/>
                </a:path>
                <a:path w="5781040" h="5781040">
                  <a:moveTo>
                    <a:pt x="4028249" y="246494"/>
                  </a:moveTo>
                  <a:lnTo>
                    <a:pt x="4010443" y="238823"/>
                  </a:lnTo>
                  <a:lnTo>
                    <a:pt x="3981513" y="226796"/>
                  </a:lnTo>
                  <a:lnTo>
                    <a:pt x="3986390" y="215074"/>
                  </a:lnTo>
                  <a:lnTo>
                    <a:pt x="4015422" y="227139"/>
                  </a:lnTo>
                  <a:lnTo>
                    <a:pt x="4033278" y="234822"/>
                  </a:lnTo>
                  <a:lnTo>
                    <a:pt x="4028249" y="246494"/>
                  </a:lnTo>
                  <a:close/>
                </a:path>
                <a:path w="5781040" h="5781040">
                  <a:moveTo>
                    <a:pt x="4105071" y="266915"/>
                  </a:moveTo>
                  <a:lnTo>
                    <a:pt x="4074655" y="266915"/>
                  </a:lnTo>
                  <a:lnTo>
                    <a:pt x="4063072" y="261759"/>
                  </a:lnTo>
                  <a:lnTo>
                    <a:pt x="4068228" y="250164"/>
                  </a:lnTo>
                  <a:lnTo>
                    <a:pt x="4079849" y="255333"/>
                  </a:lnTo>
                  <a:lnTo>
                    <a:pt x="4105071" y="266915"/>
                  </a:lnTo>
                  <a:close/>
                </a:path>
                <a:path w="5781040" h="5781040">
                  <a:moveTo>
                    <a:pt x="4109135" y="282803"/>
                  </a:moveTo>
                  <a:lnTo>
                    <a:pt x="4106354" y="281482"/>
                  </a:lnTo>
                  <a:lnTo>
                    <a:pt x="4074591" y="266890"/>
                  </a:lnTo>
                  <a:lnTo>
                    <a:pt x="4105071" y="266915"/>
                  </a:lnTo>
                  <a:lnTo>
                    <a:pt x="4111764" y="269989"/>
                  </a:lnTo>
                  <a:lnTo>
                    <a:pt x="4114583" y="271335"/>
                  </a:lnTo>
                  <a:lnTo>
                    <a:pt x="4109135" y="282803"/>
                  </a:lnTo>
                  <a:close/>
                </a:path>
                <a:path w="5781040" h="5781040">
                  <a:moveTo>
                    <a:pt x="4188904" y="321703"/>
                  </a:moveTo>
                  <a:lnTo>
                    <a:pt x="4169257" y="311784"/>
                  </a:lnTo>
                  <a:lnTo>
                    <a:pt x="4143463" y="299161"/>
                  </a:lnTo>
                  <a:lnTo>
                    <a:pt x="4149038" y="287756"/>
                  </a:lnTo>
                  <a:lnTo>
                    <a:pt x="4174946" y="300431"/>
                  </a:lnTo>
                  <a:lnTo>
                    <a:pt x="4194619" y="310362"/>
                  </a:lnTo>
                  <a:lnTo>
                    <a:pt x="4188904" y="321703"/>
                  </a:lnTo>
                  <a:close/>
                </a:path>
                <a:path w="5781040" h="5781040">
                  <a:moveTo>
                    <a:pt x="4267377" y="362966"/>
                  </a:moveTo>
                  <a:lnTo>
                    <a:pt x="4261992" y="359994"/>
                  </a:lnTo>
                  <a:lnTo>
                    <a:pt x="4231296" y="343560"/>
                  </a:lnTo>
                  <a:lnTo>
                    <a:pt x="4222711" y="339102"/>
                  </a:lnTo>
                  <a:lnTo>
                    <a:pt x="4228566" y="327837"/>
                  </a:lnTo>
                  <a:lnTo>
                    <a:pt x="4237253" y="332346"/>
                  </a:lnTo>
                  <a:lnTo>
                    <a:pt x="4268088" y="348856"/>
                  </a:lnTo>
                  <a:lnTo>
                    <a:pt x="4273511" y="351840"/>
                  </a:lnTo>
                  <a:lnTo>
                    <a:pt x="4267377" y="362966"/>
                  </a:lnTo>
                  <a:close/>
                </a:path>
                <a:path w="5781040" h="5781040">
                  <a:moveTo>
                    <a:pt x="4344593" y="406704"/>
                  </a:moveTo>
                  <a:lnTo>
                    <a:pt x="4322698" y="393941"/>
                  </a:lnTo>
                  <a:lnTo>
                    <a:pt x="4300626" y="381419"/>
                  </a:lnTo>
                  <a:lnTo>
                    <a:pt x="4306887" y="370370"/>
                  </a:lnTo>
                  <a:lnTo>
                    <a:pt x="4329061" y="382943"/>
                  </a:lnTo>
                  <a:lnTo>
                    <a:pt x="4350994" y="395731"/>
                  </a:lnTo>
                  <a:lnTo>
                    <a:pt x="4344593" y="406704"/>
                  </a:lnTo>
                  <a:close/>
                </a:path>
                <a:path w="5781040" h="5781040">
                  <a:moveTo>
                    <a:pt x="4406775" y="429323"/>
                  </a:moveTo>
                  <a:lnTo>
                    <a:pt x="4382566" y="429323"/>
                  </a:lnTo>
                  <a:lnTo>
                    <a:pt x="4377270" y="426148"/>
                  </a:lnTo>
                  <a:lnTo>
                    <a:pt x="4383798" y="415264"/>
                  </a:lnTo>
                  <a:lnTo>
                    <a:pt x="4389119" y="418452"/>
                  </a:lnTo>
                  <a:lnTo>
                    <a:pt x="4406775" y="429323"/>
                  </a:lnTo>
                  <a:close/>
                </a:path>
                <a:path w="5781040" h="5781040">
                  <a:moveTo>
                    <a:pt x="4423670" y="447522"/>
                  </a:moveTo>
                  <a:lnTo>
                    <a:pt x="4412106" y="447522"/>
                  </a:lnTo>
                  <a:lnTo>
                    <a:pt x="4382504" y="429286"/>
                  </a:lnTo>
                  <a:lnTo>
                    <a:pt x="4406775" y="429323"/>
                  </a:lnTo>
                  <a:lnTo>
                    <a:pt x="4418799" y="436727"/>
                  </a:lnTo>
                  <a:lnTo>
                    <a:pt x="4427156" y="442010"/>
                  </a:lnTo>
                  <a:lnTo>
                    <a:pt x="4423670" y="447522"/>
                  </a:lnTo>
                  <a:close/>
                </a:path>
                <a:path w="5781040" h="5781040">
                  <a:moveTo>
                    <a:pt x="4420361" y="452754"/>
                  </a:moveTo>
                  <a:lnTo>
                    <a:pt x="4412043" y="447484"/>
                  </a:lnTo>
                  <a:lnTo>
                    <a:pt x="4423670" y="447522"/>
                  </a:lnTo>
                  <a:lnTo>
                    <a:pt x="4420361" y="452754"/>
                  </a:lnTo>
                  <a:close/>
                </a:path>
                <a:path w="5781040" h="5781040">
                  <a:moveTo>
                    <a:pt x="4493372" y="484949"/>
                  </a:moveTo>
                  <a:lnTo>
                    <a:pt x="4470488" y="484949"/>
                  </a:lnTo>
                  <a:lnTo>
                    <a:pt x="4452416" y="473214"/>
                  </a:lnTo>
                  <a:lnTo>
                    <a:pt x="4459338" y="462559"/>
                  </a:lnTo>
                  <a:lnTo>
                    <a:pt x="4477435" y="474319"/>
                  </a:lnTo>
                  <a:lnTo>
                    <a:pt x="4493372" y="484949"/>
                  </a:lnTo>
                  <a:close/>
                </a:path>
                <a:path w="5781040" h="5781040">
                  <a:moveTo>
                    <a:pt x="4494758" y="501141"/>
                  </a:moveTo>
                  <a:lnTo>
                    <a:pt x="4470425" y="484911"/>
                  </a:lnTo>
                  <a:lnTo>
                    <a:pt x="4493372" y="484949"/>
                  </a:lnTo>
                  <a:lnTo>
                    <a:pt x="4501806" y="490575"/>
                  </a:lnTo>
                  <a:lnTo>
                    <a:pt x="4494758" y="501141"/>
                  </a:lnTo>
                  <a:close/>
                </a:path>
                <a:path w="5781040" h="5781040">
                  <a:moveTo>
                    <a:pt x="4549997" y="523735"/>
                  </a:moveTo>
                  <a:lnTo>
                    <a:pt x="4527905" y="523735"/>
                  </a:lnTo>
                  <a:lnTo>
                    <a:pt x="4526165" y="522554"/>
                  </a:lnTo>
                  <a:lnTo>
                    <a:pt x="4533340" y="512076"/>
                  </a:lnTo>
                  <a:lnTo>
                    <a:pt x="4535106" y="513283"/>
                  </a:lnTo>
                  <a:lnTo>
                    <a:pt x="4549997" y="523735"/>
                  </a:lnTo>
                  <a:close/>
                </a:path>
                <a:path w="5781040" h="5781040">
                  <a:moveTo>
                    <a:pt x="4567542" y="551776"/>
                  </a:moveTo>
                  <a:lnTo>
                    <a:pt x="4556175" y="543585"/>
                  </a:lnTo>
                  <a:lnTo>
                    <a:pt x="4527841" y="523697"/>
                  </a:lnTo>
                  <a:lnTo>
                    <a:pt x="4549997" y="523735"/>
                  </a:lnTo>
                  <a:lnTo>
                    <a:pt x="4563566" y="533260"/>
                  </a:lnTo>
                  <a:lnTo>
                    <a:pt x="4574958" y="541477"/>
                  </a:lnTo>
                  <a:lnTo>
                    <a:pt x="4567542" y="551776"/>
                  </a:lnTo>
                  <a:close/>
                </a:path>
                <a:path w="5781040" h="5781040">
                  <a:moveTo>
                    <a:pt x="4638827" y="604621"/>
                  </a:moveTo>
                  <a:lnTo>
                    <a:pt x="4612080" y="584365"/>
                  </a:lnTo>
                  <a:lnTo>
                    <a:pt x="4598276" y="574166"/>
                  </a:lnTo>
                  <a:lnTo>
                    <a:pt x="4605819" y="563956"/>
                  </a:lnTo>
                  <a:lnTo>
                    <a:pt x="4619713" y="574217"/>
                  </a:lnTo>
                  <a:lnTo>
                    <a:pt x="4646497" y="594499"/>
                  </a:lnTo>
                  <a:lnTo>
                    <a:pt x="4638827" y="604621"/>
                  </a:lnTo>
                  <a:close/>
                </a:path>
                <a:path w="5781040" h="5781040">
                  <a:moveTo>
                    <a:pt x="4714174" y="648004"/>
                  </a:moveTo>
                  <a:lnTo>
                    <a:pt x="4694072" y="648004"/>
                  </a:lnTo>
                  <a:lnTo>
                    <a:pt x="4668799" y="627900"/>
                  </a:lnTo>
                  <a:lnTo>
                    <a:pt x="4676711" y="617969"/>
                  </a:lnTo>
                  <a:lnTo>
                    <a:pt x="4702009" y="638086"/>
                  </a:lnTo>
                  <a:lnTo>
                    <a:pt x="4714174" y="648004"/>
                  </a:lnTo>
                  <a:close/>
                </a:path>
                <a:path w="5781040" h="5781040">
                  <a:moveTo>
                    <a:pt x="4708359" y="659650"/>
                  </a:moveTo>
                  <a:lnTo>
                    <a:pt x="4694023" y="647965"/>
                  </a:lnTo>
                  <a:lnTo>
                    <a:pt x="4714174" y="648004"/>
                  </a:lnTo>
                  <a:lnTo>
                    <a:pt x="4716386" y="649808"/>
                  </a:lnTo>
                  <a:lnTo>
                    <a:pt x="4708359" y="659650"/>
                  </a:lnTo>
                  <a:close/>
                </a:path>
                <a:path w="5781040" h="5781040">
                  <a:moveTo>
                    <a:pt x="4766891" y="691984"/>
                  </a:moveTo>
                  <a:lnTo>
                    <a:pt x="4747361" y="691984"/>
                  </a:lnTo>
                  <a:lnTo>
                    <a:pt x="4737658" y="683882"/>
                  </a:lnTo>
                  <a:lnTo>
                    <a:pt x="4745799" y="674141"/>
                  </a:lnTo>
                  <a:lnTo>
                    <a:pt x="4755540" y="682269"/>
                  </a:lnTo>
                  <a:lnTo>
                    <a:pt x="4766891" y="691984"/>
                  </a:lnTo>
                  <a:close/>
                </a:path>
                <a:path w="5781040" h="5781040">
                  <a:moveTo>
                    <a:pt x="4776215" y="716737"/>
                  </a:moveTo>
                  <a:lnTo>
                    <a:pt x="4773548" y="714400"/>
                  </a:lnTo>
                  <a:lnTo>
                    <a:pt x="4747310" y="691946"/>
                  </a:lnTo>
                  <a:lnTo>
                    <a:pt x="4766891" y="691984"/>
                  </a:lnTo>
                  <a:lnTo>
                    <a:pt x="4781892" y="704824"/>
                  </a:lnTo>
                  <a:lnTo>
                    <a:pt x="4784585" y="707186"/>
                  </a:lnTo>
                  <a:lnTo>
                    <a:pt x="4776215" y="716737"/>
                  </a:lnTo>
                  <a:close/>
                </a:path>
                <a:path w="5781040" h="5781040">
                  <a:moveTo>
                    <a:pt x="4842293" y="775957"/>
                  </a:moveTo>
                  <a:lnTo>
                    <a:pt x="4825212" y="760234"/>
                  </a:lnTo>
                  <a:lnTo>
                    <a:pt x="4804752" y="741870"/>
                  </a:lnTo>
                  <a:lnTo>
                    <a:pt x="4813236" y="732421"/>
                  </a:lnTo>
                  <a:lnTo>
                    <a:pt x="4833772" y="750862"/>
                  </a:lnTo>
                  <a:lnTo>
                    <a:pt x="4850891" y="766610"/>
                  </a:lnTo>
                  <a:lnTo>
                    <a:pt x="4842293" y="775957"/>
                  </a:lnTo>
                  <a:close/>
                </a:path>
                <a:path w="5781040" h="5781040">
                  <a:moveTo>
                    <a:pt x="4894097" y="807338"/>
                  </a:moveTo>
                  <a:lnTo>
                    <a:pt x="4875809" y="807338"/>
                  </a:lnTo>
                  <a:lnTo>
                    <a:pt x="4870068" y="801941"/>
                  </a:lnTo>
                  <a:lnTo>
                    <a:pt x="4878780" y="792695"/>
                  </a:lnTo>
                  <a:lnTo>
                    <a:pt x="4884546" y="798118"/>
                  </a:lnTo>
                  <a:lnTo>
                    <a:pt x="4894097" y="807338"/>
                  </a:lnTo>
                  <a:close/>
                </a:path>
                <a:path w="5781040" h="5781040">
                  <a:moveTo>
                    <a:pt x="4906517" y="837107"/>
                  </a:moveTo>
                  <a:lnTo>
                    <a:pt x="4900599" y="831253"/>
                  </a:lnTo>
                  <a:lnTo>
                    <a:pt x="4875745" y="807288"/>
                  </a:lnTo>
                  <a:lnTo>
                    <a:pt x="4894097" y="807338"/>
                  </a:lnTo>
                  <a:lnTo>
                    <a:pt x="4909489" y="822197"/>
                  </a:lnTo>
                  <a:lnTo>
                    <a:pt x="4915433" y="828078"/>
                  </a:lnTo>
                  <a:lnTo>
                    <a:pt x="4906517" y="837107"/>
                  </a:lnTo>
                  <a:close/>
                </a:path>
                <a:path w="5781040" h="5781040">
                  <a:moveTo>
                    <a:pt x="4967118" y="880135"/>
                  </a:moveTo>
                  <a:lnTo>
                    <a:pt x="4949469" y="880135"/>
                  </a:lnTo>
                  <a:lnTo>
                    <a:pt x="4933454" y="863930"/>
                  </a:lnTo>
                  <a:lnTo>
                    <a:pt x="4942496" y="855002"/>
                  </a:lnTo>
                  <a:lnTo>
                    <a:pt x="4958524" y="871232"/>
                  </a:lnTo>
                  <a:lnTo>
                    <a:pt x="4967118" y="880135"/>
                  </a:lnTo>
                  <a:close/>
                </a:path>
                <a:path w="5781040" h="5781040">
                  <a:moveTo>
                    <a:pt x="4968874" y="900252"/>
                  </a:moveTo>
                  <a:lnTo>
                    <a:pt x="4949418" y="880084"/>
                  </a:lnTo>
                  <a:lnTo>
                    <a:pt x="4967118" y="880135"/>
                  </a:lnTo>
                  <a:lnTo>
                    <a:pt x="4978018" y="891425"/>
                  </a:lnTo>
                  <a:lnTo>
                    <a:pt x="4968874" y="900252"/>
                  </a:lnTo>
                  <a:close/>
                </a:path>
                <a:path w="5781040" h="5781040">
                  <a:moveTo>
                    <a:pt x="5029199" y="965225"/>
                  </a:moveTo>
                  <a:lnTo>
                    <a:pt x="5020436" y="955459"/>
                  </a:lnTo>
                  <a:lnTo>
                    <a:pt x="4997056" y="930046"/>
                  </a:lnTo>
                  <a:lnTo>
                    <a:pt x="4994998" y="927874"/>
                  </a:lnTo>
                  <a:lnTo>
                    <a:pt x="5004244" y="919162"/>
                  </a:lnTo>
                  <a:lnTo>
                    <a:pt x="5006377" y="921423"/>
                  </a:lnTo>
                  <a:lnTo>
                    <a:pt x="5029860" y="946950"/>
                  </a:lnTo>
                  <a:lnTo>
                    <a:pt x="5038648" y="956741"/>
                  </a:lnTo>
                  <a:lnTo>
                    <a:pt x="5029199" y="965225"/>
                  </a:lnTo>
                  <a:close/>
                </a:path>
                <a:path w="5781040" h="5781040">
                  <a:moveTo>
                    <a:pt x="5083039" y="1007173"/>
                  </a:moveTo>
                  <a:lnTo>
                    <a:pt x="5066321" y="1007173"/>
                  </a:lnTo>
                  <a:lnTo>
                    <a:pt x="5054460" y="993648"/>
                  </a:lnTo>
                  <a:lnTo>
                    <a:pt x="5064010" y="985278"/>
                  </a:lnTo>
                  <a:lnTo>
                    <a:pt x="5075897" y="998829"/>
                  </a:lnTo>
                  <a:lnTo>
                    <a:pt x="5083039" y="1007173"/>
                  </a:lnTo>
                  <a:close/>
                </a:path>
                <a:path w="5781040" h="5781040">
                  <a:moveTo>
                    <a:pt x="5087607" y="1032040"/>
                  </a:moveTo>
                  <a:lnTo>
                    <a:pt x="5066271" y="1007122"/>
                  </a:lnTo>
                  <a:lnTo>
                    <a:pt x="5083039" y="1007173"/>
                  </a:lnTo>
                  <a:lnTo>
                    <a:pt x="5097259" y="1023785"/>
                  </a:lnTo>
                  <a:lnTo>
                    <a:pt x="5087607" y="1032040"/>
                  </a:lnTo>
                  <a:close/>
                </a:path>
                <a:path w="5781040" h="5781040">
                  <a:moveTo>
                    <a:pt x="5148991" y="1086713"/>
                  </a:moveTo>
                  <a:lnTo>
                    <a:pt x="5132768" y="1086713"/>
                  </a:lnTo>
                  <a:lnTo>
                    <a:pt x="5111940" y="1061173"/>
                  </a:lnTo>
                  <a:lnTo>
                    <a:pt x="5121782" y="1053147"/>
                  </a:lnTo>
                  <a:lnTo>
                    <a:pt x="5142636" y="1078725"/>
                  </a:lnTo>
                  <a:lnTo>
                    <a:pt x="5148991" y="1086713"/>
                  </a:lnTo>
                  <a:close/>
                </a:path>
                <a:path w="5781040" h="5781040">
                  <a:moveTo>
                    <a:pt x="5143817" y="1100620"/>
                  </a:moveTo>
                  <a:lnTo>
                    <a:pt x="5132717" y="1086662"/>
                  </a:lnTo>
                  <a:lnTo>
                    <a:pt x="5148991" y="1086713"/>
                  </a:lnTo>
                  <a:lnTo>
                    <a:pt x="5153761" y="1092708"/>
                  </a:lnTo>
                  <a:lnTo>
                    <a:pt x="5143817" y="1100620"/>
                  </a:lnTo>
                  <a:close/>
                </a:path>
                <a:path w="5781040" h="5781040">
                  <a:moveTo>
                    <a:pt x="5200930" y="1168641"/>
                  </a:moveTo>
                  <a:lnTo>
                    <a:pt x="5196357" y="1168641"/>
                  </a:lnTo>
                  <a:lnTo>
                    <a:pt x="5175440" y="1141018"/>
                  </a:lnTo>
                  <a:lnTo>
                    <a:pt x="5167299" y="1130528"/>
                  </a:lnTo>
                  <a:lnTo>
                    <a:pt x="5177332" y="1122743"/>
                  </a:lnTo>
                  <a:lnTo>
                    <a:pt x="5185536" y="1133322"/>
                  </a:lnTo>
                  <a:lnTo>
                    <a:pt x="5206504" y="1161008"/>
                  </a:lnTo>
                  <a:lnTo>
                    <a:pt x="5208193" y="1163281"/>
                  </a:lnTo>
                  <a:lnTo>
                    <a:pt x="5200930" y="1168641"/>
                  </a:lnTo>
                  <a:close/>
                </a:path>
                <a:path w="5781040" h="5781040">
                  <a:moveTo>
                    <a:pt x="5197970" y="1170825"/>
                  </a:moveTo>
                  <a:lnTo>
                    <a:pt x="5196333" y="1168610"/>
                  </a:lnTo>
                  <a:lnTo>
                    <a:pt x="5200930" y="1168641"/>
                  </a:lnTo>
                  <a:lnTo>
                    <a:pt x="5197970" y="1170825"/>
                  </a:lnTo>
                  <a:close/>
                </a:path>
                <a:path w="5781040" h="5781040">
                  <a:moveTo>
                    <a:pt x="5252654" y="1224559"/>
                  </a:moveTo>
                  <a:lnTo>
                    <a:pt x="5237136" y="1224559"/>
                  </a:lnTo>
                  <a:lnTo>
                    <a:pt x="5220499" y="1201458"/>
                  </a:lnTo>
                  <a:lnTo>
                    <a:pt x="5230812" y="1194041"/>
                  </a:lnTo>
                  <a:lnTo>
                    <a:pt x="5247461" y="1217168"/>
                  </a:lnTo>
                  <a:lnTo>
                    <a:pt x="5252654" y="1224559"/>
                  </a:lnTo>
                  <a:close/>
                </a:path>
                <a:path w="5781040" h="5781040">
                  <a:moveTo>
                    <a:pt x="5249925" y="1242771"/>
                  </a:moveTo>
                  <a:lnTo>
                    <a:pt x="5237086" y="1224495"/>
                  </a:lnTo>
                  <a:lnTo>
                    <a:pt x="5252654" y="1224559"/>
                  </a:lnTo>
                  <a:lnTo>
                    <a:pt x="5260327" y="1235481"/>
                  </a:lnTo>
                  <a:lnTo>
                    <a:pt x="5249925" y="1242771"/>
                  </a:lnTo>
                  <a:close/>
                </a:path>
                <a:path w="5781040" h="5781040">
                  <a:moveTo>
                    <a:pt x="5291847" y="1281468"/>
                  </a:moveTo>
                  <a:lnTo>
                    <a:pt x="5276595" y="1281468"/>
                  </a:lnTo>
                  <a:lnTo>
                    <a:pt x="5271528" y="1274064"/>
                  </a:lnTo>
                  <a:lnTo>
                    <a:pt x="5282005" y="1266901"/>
                  </a:lnTo>
                  <a:lnTo>
                    <a:pt x="5287085" y="1274330"/>
                  </a:lnTo>
                  <a:lnTo>
                    <a:pt x="5291847" y="1281468"/>
                  </a:lnTo>
                  <a:close/>
                </a:path>
                <a:path w="5781040" h="5781040">
                  <a:moveTo>
                    <a:pt x="5299646" y="1316189"/>
                  </a:moveTo>
                  <a:lnTo>
                    <a:pt x="5295772" y="1310233"/>
                  </a:lnTo>
                  <a:lnTo>
                    <a:pt x="5276544" y="1281404"/>
                  </a:lnTo>
                  <a:lnTo>
                    <a:pt x="5291847" y="1281468"/>
                  </a:lnTo>
                  <a:lnTo>
                    <a:pt x="5306402" y="1303286"/>
                  </a:lnTo>
                  <a:lnTo>
                    <a:pt x="5310288" y="1309268"/>
                  </a:lnTo>
                  <a:lnTo>
                    <a:pt x="5299646" y="1316189"/>
                  </a:lnTo>
                  <a:close/>
                </a:path>
                <a:path w="5781040" h="5781040">
                  <a:moveTo>
                    <a:pt x="5347093" y="1391183"/>
                  </a:moveTo>
                  <a:lnTo>
                    <a:pt x="5333199" y="1368615"/>
                  </a:lnTo>
                  <a:lnTo>
                    <a:pt x="5320245" y="1348143"/>
                  </a:lnTo>
                  <a:lnTo>
                    <a:pt x="5330977" y="1341361"/>
                  </a:lnTo>
                  <a:lnTo>
                    <a:pt x="5343994" y="1361922"/>
                  </a:lnTo>
                  <a:lnTo>
                    <a:pt x="5357913" y="1384515"/>
                  </a:lnTo>
                  <a:lnTo>
                    <a:pt x="5347093" y="1391183"/>
                  </a:lnTo>
                  <a:close/>
                </a:path>
                <a:path w="5781040" h="5781040">
                  <a:moveTo>
                    <a:pt x="5383993" y="1428013"/>
                  </a:moveTo>
                  <a:lnTo>
                    <a:pt x="5369293" y="1428013"/>
                  </a:lnTo>
                  <a:lnTo>
                    <a:pt x="5366727" y="1423746"/>
                  </a:lnTo>
                  <a:lnTo>
                    <a:pt x="5377624" y="1417218"/>
                  </a:lnTo>
                  <a:lnTo>
                    <a:pt x="5380202" y="1421511"/>
                  </a:lnTo>
                  <a:lnTo>
                    <a:pt x="5383993" y="1428013"/>
                  </a:lnTo>
                  <a:close/>
                </a:path>
                <a:path w="5781040" h="5781040">
                  <a:moveTo>
                    <a:pt x="5401389" y="1458023"/>
                  </a:moveTo>
                  <a:lnTo>
                    <a:pt x="5386793" y="1458023"/>
                  </a:lnTo>
                  <a:lnTo>
                    <a:pt x="5369257" y="1427954"/>
                  </a:lnTo>
                  <a:lnTo>
                    <a:pt x="5383993" y="1428013"/>
                  </a:lnTo>
                  <a:lnTo>
                    <a:pt x="5397779" y="1451660"/>
                  </a:lnTo>
                  <a:lnTo>
                    <a:pt x="5401389" y="1458023"/>
                  </a:lnTo>
                  <a:close/>
                </a:path>
                <a:path w="5781040" h="5781040">
                  <a:moveTo>
                    <a:pt x="5392178" y="1467535"/>
                  </a:moveTo>
                  <a:lnTo>
                    <a:pt x="5386755" y="1457959"/>
                  </a:lnTo>
                  <a:lnTo>
                    <a:pt x="5401389" y="1458023"/>
                  </a:lnTo>
                  <a:lnTo>
                    <a:pt x="5403227" y="1461262"/>
                  </a:lnTo>
                  <a:lnTo>
                    <a:pt x="5392178" y="1467535"/>
                  </a:lnTo>
                  <a:close/>
                </a:path>
                <a:path w="5781040" h="5781040">
                  <a:moveTo>
                    <a:pt x="5434939" y="1545285"/>
                  </a:moveTo>
                  <a:lnTo>
                    <a:pt x="5420689" y="1518665"/>
                  </a:lnTo>
                  <a:lnTo>
                    <a:pt x="5410783" y="1500695"/>
                  </a:lnTo>
                  <a:lnTo>
                    <a:pt x="5421909" y="1494561"/>
                  </a:lnTo>
                  <a:lnTo>
                    <a:pt x="5431865" y="1512646"/>
                  </a:lnTo>
                  <a:lnTo>
                    <a:pt x="5446140" y="1539290"/>
                  </a:lnTo>
                  <a:lnTo>
                    <a:pt x="5434939" y="1545285"/>
                  </a:lnTo>
                  <a:close/>
                </a:path>
                <a:path w="5781040" h="5781040">
                  <a:moveTo>
                    <a:pt x="5467441" y="1580337"/>
                  </a:moveTo>
                  <a:lnTo>
                    <a:pt x="5453227" y="1580337"/>
                  </a:lnTo>
                  <a:lnTo>
                    <a:pt x="5452528" y="1579003"/>
                  </a:lnTo>
                  <a:lnTo>
                    <a:pt x="5463806" y="1573136"/>
                  </a:lnTo>
                  <a:lnTo>
                    <a:pt x="5467441" y="1580337"/>
                  </a:lnTo>
                  <a:close/>
                </a:path>
                <a:path w="5781040" h="5781040">
                  <a:moveTo>
                    <a:pt x="5483077" y="1611477"/>
                  </a:moveTo>
                  <a:lnTo>
                    <a:pt x="5468937" y="1611477"/>
                  </a:lnTo>
                  <a:lnTo>
                    <a:pt x="5453189" y="1580273"/>
                  </a:lnTo>
                  <a:lnTo>
                    <a:pt x="5467441" y="1580337"/>
                  </a:lnTo>
                  <a:lnTo>
                    <a:pt x="5480291" y="1605788"/>
                  </a:lnTo>
                  <a:lnTo>
                    <a:pt x="5483077" y="1611477"/>
                  </a:lnTo>
                  <a:close/>
                </a:path>
                <a:path w="5781040" h="5781040">
                  <a:moveTo>
                    <a:pt x="5475211" y="1624279"/>
                  </a:moveTo>
                  <a:lnTo>
                    <a:pt x="5468911" y="1611425"/>
                  </a:lnTo>
                  <a:lnTo>
                    <a:pt x="5483077" y="1611477"/>
                  </a:lnTo>
                  <a:lnTo>
                    <a:pt x="5486615" y="1618703"/>
                  </a:lnTo>
                  <a:lnTo>
                    <a:pt x="5475211" y="1624279"/>
                  </a:lnTo>
                  <a:close/>
                </a:path>
                <a:path w="5781040" h="5781040">
                  <a:moveTo>
                    <a:pt x="5513095" y="1704530"/>
                  </a:moveTo>
                  <a:lnTo>
                    <a:pt x="5499214" y="1674304"/>
                  </a:lnTo>
                  <a:lnTo>
                    <a:pt x="5491733" y="1658531"/>
                  </a:lnTo>
                  <a:lnTo>
                    <a:pt x="5503201" y="1653082"/>
                  </a:lnTo>
                  <a:lnTo>
                    <a:pt x="5510732" y="1668970"/>
                  </a:lnTo>
                  <a:lnTo>
                    <a:pt x="5524639" y="1699221"/>
                  </a:lnTo>
                  <a:lnTo>
                    <a:pt x="5513095" y="1704530"/>
                  </a:lnTo>
                  <a:close/>
                </a:path>
                <a:path w="5781040" h="5781040">
                  <a:moveTo>
                    <a:pt x="5548375" y="1785874"/>
                  </a:moveTo>
                  <a:lnTo>
                    <a:pt x="5541873" y="1770214"/>
                  </a:lnTo>
                  <a:lnTo>
                    <a:pt x="5528525" y="1739201"/>
                  </a:lnTo>
                  <a:lnTo>
                    <a:pt x="5540196" y="1734172"/>
                  </a:lnTo>
                  <a:lnTo>
                    <a:pt x="5553582" y="1765300"/>
                  </a:lnTo>
                  <a:lnTo>
                    <a:pt x="5560110" y="1780997"/>
                  </a:lnTo>
                  <a:lnTo>
                    <a:pt x="5548375" y="1785874"/>
                  </a:lnTo>
                  <a:close/>
                </a:path>
                <a:path w="5781040" h="5781040">
                  <a:moveTo>
                    <a:pt x="5582058" y="1835238"/>
                  </a:moveTo>
                  <a:lnTo>
                    <a:pt x="5568441" y="1835238"/>
                  </a:lnTo>
                  <a:lnTo>
                    <a:pt x="5562752" y="1821065"/>
                  </a:lnTo>
                  <a:lnTo>
                    <a:pt x="5574537" y="1816341"/>
                  </a:lnTo>
                  <a:lnTo>
                    <a:pt x="5580240" y="1830539"/>
                  </a:lnTo>
                  <a:lnTo>
                    <a:pt x="5582058" y="1835238"/>
                  </a:lnTo>
                  <a:close/>
                </a:path>
                <a:path w="5781040" h="5781040">
                  <a:moveTo>
                    <a:pt x="5581817" y="1868004"/>
                  </a:moveTo>
                  <a:lnTo>
                    <a:pt x="5581129" y="1868004"/>
                  </a:lnTo>
                  <a:lnTo>
                    <a:pt x="5568403" y="1835162"/>
                  </a:lnTo>
                  <a:lnTo>
                    <a:pt x="5582058" y="1835238"/>
                  </a:lnTo>
                  <a:lnTo>
                    <a:pt x="5593105" y="1863788"/>
                  </a:lnTo>
                  <a:lnTo>
                    <a:pt x="5581817" y="1868004"/>
                  </a:lnTo>
                  <a:close/>
                </a:path>
                <a:path w="5781040" h="5781040">
                  <a:moveTo>
                    <a:pt x="5581205" y="1868233"/>
                  </a:moveTo>
                  <a:lnTo>
                    <a:pt x="5581090" y="1867928"/>
                  </a:lnTo>
                  <a:lnTo>
                    <a:pt x="5581817" y="1868004"/>
                  </a:lnTo>
                  <a:lnTo>
                    <a:pt x="5581205" y="1868233"/>
                  </a:lnTo>
                  <a:close/>
                </a:path>
                <a:path w="5781040" h="5781040">
                  <a:moveTo>
                    <a:pt x="5618765" y="1934108"/>
                  </a:moveTo>
                  <a:lnTo>
                    <a:pt x="5605335" y="1934108"/>
                  </a:lnTo>
                  <a:lnTo>
                    <a:pt x="5594464" y="1903869"/>
                  </a:lnTo>
                  <a:lnTo>
                    <a:pt x="5606414" y="1899577"/>
                  </a:lnTo>
                  <a:lnTo>
                    <a:pt x="5617298" y="1929853"/>
                  </a:lnTo>
                  <a:lnTo>
                    <a:pt x="5618765" y="1934108"/>
                  </a:lnTo>
                  <a:close/>
                </a:path>
                <a:path w="5781040" h="5781040">
                  <a:moveTo>
                    <a:pt x="5611393" y="1951672"/>
                  </a:moveTo>
                  <a:lnTo>
                    <a:pt x="5605297" y="1934044"/>
                  </a:lnTo>
                  <a:lnTo>
                    <a:pt x="5618765" y="1934108"/>
                  </a:lnTo>
                  <a:lnTo>
                    <a:pt x="5623394" y="1947532"/>
                  </a:lnTo>
                  <a:lnTo>
                    <a:pt x="5611393" y="1951672"/>
                  </a:lnTo>
                  <a:close/>
                </a:path>
                <a:path w="5781040" h="5781040">
                  <a:moveTo>
                    <a:pt x="5641276" y="2000973"/>
                  </a:moveTo>
                  <a:lnTo>
                    <a:pt x="5627953" y="2000973"/>
                  </a:lnTo>
                  <a:lnTo>
                    <a:pt x="5623559" y="1987702"/>
                  </a:lnTo>
                  <a:lnTo>
                    <a:pt x="5635612" y="1983701"/>
                  </a:lnTo>
                  <a:lnTo>
                    <a:pt x="5640018" y="1997011"/>
                  </a:lnTo>
                  <a:lnTo>
                    <a:pt x="5641276" y="2000973"/>
                  </a:lnTo>
                  <a:close/>
                </a:path>
                <a:path w="5781040" h="5781040">
                  <a:moveTo>
                    <a:pt x="5643134" y="2034667"/>
                  </a:moveTo>
                  <a:lnTo>
                    <a:pt x="5638660" y="2034667"/>
                  </a:lnTo>
                  <a:lnTo>
                    <a:pt x="5627928" y="2000897"/>
                  </a:lnTo>
                  <a:lnTo>
                    <a:pt x="5641276" y="2000973"/>
                  </a:lnTo>
                  <a:lnTo>
                    <a:pt x="5651194" y="2032215"/>
                  </a:lnTo>
                  <a:lnTo>
                    <a:pt x="5643134" y="2034667"/>
                  </a:lnTo>
                  <a:close/>
                </a:path>
                <a:path w="5781040" h="5781040">
                  <a:moveTo>
                    <a:pt x="5639041" y="2035911"/>
                  </a:moveTo>
                  <a:lnTo>
                    <a:pt x="5638634" y="2034590"/>
                  </a:lnTo>
                  <a:lnTo>
                    <a:pt x="5643134" y="2034667"/>
                  </a:lnTo>
                  <a:lnTo>
                    <a:pt x="5639041" y="2035911"/>
                  </a:lnTo>
                  <a:close/>
                </a:path>
                <a:path w="5781040" h="5781040">
                  <a:moveTo>
                    <a:pt x="5663996" y="2121077"/>
                  </a:moveTo>
                  <a:lnTo>
                    <a:pt x="5658853" y="2102523"/>
                  </a:lnTo>
                  <a:lnTo>
                    <a:pt x="5650064" y="2072309"/>
                  </a:lnTo>
                  <a:lnTo>
                    <a:pt x="5662256" y="2068766"/>
                  </a:lnTo>
                  <a:lnTo>
                    <a:pt x="5671070" y="2099094"/>
                  </a:lnTo>
                  <a:lnTo>
                    <a:pt x="5676226" y="2117686"/>
                  </a:lnTo>
                  <a:lnTo>
                    <a:pt x="5663996" y="2121077"/>
                  </a:lnTo>
                  <a:close/>
                </a:path>
                <a:path w="5781040" h="5781040">
                  <a:moveTo>
                    <a:pt x="5686361" y="2206866"/>
                  </a:moveTo>
                  <a:lnTo>
                    <a:pt x="5677420" y="2171141"/>
                  </a:lnTo>
                  <a:lnTo>
                    <a:pt x="5673889" y="2157780"/>
                  </a:lnTo>
                  <a:lnTo>
                    <a:pt x="5686170" y="2154542"/>
                  </a:lnTo>
                  <a:lnTo>
                    <a:pt x="5689726" y="2168017"/>
                  </a:lnTo>
                  <a:lnTo>
                    <a:pt x="5698718" y="2203932"/>
                  </a:lnTo>
                  <a:lnTo>
                    <a:pt x="5686361" y="2206866"/>
                  </a:lnTo>
                  <a:close/>
                </a:path>
                <a:path w="5781040" h="5781040">
                  <a:moveTo>
                    <a:pt x="5715143" y="2275395"/>
                  </a:moveTo>
                  <a:lnTo>
                    <a:pt x="5702172" y="2275395"/>
                  </a:lnTo>
                  <a:lnTo>
                    <a:pt x="5695098" y="2243874"/>
                  </a:lnTo>
                  <a:lnTo>
                    <a:pt x="5707494" y="2241092"/>
                  </a:lnTo>
                  <a:lnTo>
                    <a:pt x="5714567" y="2272665"/>
                  </a:lnTo>
                  <a:lnTo>
                    <a:pt x="5715143" y="2275395"/>
                  </a:lnTo>
                  <a:close/>
                </a:path>
                <a:path w="5781040" h="5781040">
                  <a:moveTo>
                    <a:pt x="5705970" y="2293404"/>
                  </a:moveTo>
                  <a:lnTo>
                    <a:pt x="5702147" y="2275319"/>
                  </a:lnTo>
                  <a:lnTo>
                    <a:pt x="5715143" y="2275395"/>
                  </a:lnTo>
                  <a:lnTo>
                    <a:pt x="5718390" y="2290787"/>
                  </a:lnTo>
                  <a:lnTo>
                    <a:pt x="5705970" y="2293404"/>
                  </a:lnTo>
                  <a:close/>
                </a:path>
                <a:path w="5781040" h="5781040">
                  <a:moveTo>
                    <a:pt x="5722988" y="2380500"/>
                  </a:moveTo>
                  <a:lnTo>
                    <a:pt x="5716523" y="2345563"/>
                  </a:lnTo>
                  <a:lnTo>
                    <a:pt x="5713577" y="2330665"/>
                  </a:lnTo>
                  <a:lnTo>
                    <a:pt x="5726036" y="2328189"/>
                  </a:lnTo>
                  <a:lnTo>
                    <a:pt x="5729007" y="2343213"/>
                  </a:lnTo>
                  <a:lnTo>
                    <a:pt x="5735484" y="2378189"/>
                  </a:lnTo>
                  <a:lnTo>
                    <a:pt x="5722988" y="2380500"/>
                  </a:lnTo>
                  <a:close/>
                </a:path>
                <a:path w="5781040" h="5781040">
                  <a:moveTo>
                    <a:pt x="5747708" y="2452154"/>
                  </a:moveTo>
                  <a:lnTo>
                    <a:pt x="5734875" y="2452154"/>
                  </a:lnTo>
                  <a:lnTo>
                    <a:pt x="5729414" y="2417889"/>
                  </a:lnTo>
                  <a:lnTo>
                    <a:pt x="5741961" y="2415895"/>
                  </a:lnTo>
                  <a:lnTo>
                    <a:pt x="5747422" y="2450198"/>
                  </a:lnTo>
                  <a:lnTo>
                    <a:pt x="5747708" y="2452154"/>
                  </a:lnTo>
                  <a:close/>
                </a:path>
                <a:path w="5781040" h="5781040">
                  <a:moveTo>
                    <a:pt x="5737186" y="2468016"/>
                  </a:moveTo>
                  <a:lnTo>
                    <a:pt x="5734862" y="2452077"/>
                  </a:lnTo>
                  <a:lnTo>
                    <a:pt x="5747708" y="2452154"/>
                  </a:lnTo>
                  <a:lnTo>
                    <a:pt x="5749759" y="2466174"/>
                  </a:lnTo>
                  <a:lnTo>
                    <a:pt x="5737186" y="2468016"/>
                  </a:lnTo>
                  <a:close/>
                </a:path>
                <a:path w="5781040" h="5781040">
                  <a:moveTo>
                    <a:pt x="5757704" y="2523883"/>
                  </a:moveTo>
                  <a:lnTo>
                    <a:pt x="5744908" y="2523883"/>
                  </a:lnTo>
                  <a:lnTo>
                    <a:pt x="5742469" y="2505659"/>
                  </a:lnTo>
                  <a:lnTo>
                    <a:pt x="5755068" y="2503982"/>
                  </a:lnTo>
                  <a:lnTo>
                    <a:pt x="5757506" y="2522245"/>
                  </a:lnTo>
                  <a:lnTo>
                    <a:pt x="5757704" y="2523883"/>
                  </a:lnTo>
                  <a:close/>
                </a:path>
                <a:path w="5781040" h="5781040">
                  <a:moveTo>
                    <a:pt x="5748781" y="2555989"/>
                  </a:moveTo>
                  <a:lnTo>
                    <a:pt x="5744895" y="2523807"/>
                  </a:lnTo>
                  <a:lnTo>
                    <a:pt x="5757704" y="2523883"/>
                  </a:lnTo>
                  <a:lnTo>
                    <a:pt x="5761392" y="2554465"/>
                  </a:lnTo>
                  <a:lnTo>
                    <a:pt x="5748781" y="2555989"/>
                  </a:lnTo>
                  <a:close/>
                </a:path>
                <a:path w="5781040" h="5781040">
                  <a:moveTo>
                    <a:pt x="5765925" y="2596172"/>
                  </a:moveTo>
                  <a:lnTo>
                    <a:pt x="5753175" y="2596172"/>
                  </a:lnTo>
                  <a:lnTo>
                    <a:pt x="5752909" y="2593784"/>
                  </a:lnTo>
                  <a:lnTo>
                    <a:pt x="5765545" y="2592412"/>
                  </a:lnTo>
                  <a:lnTo>
                    <a:pt x="5765925" y="2596172"/>
                  </a:lnTo>
                  <a:close/>
                </a:path>
                <a:path w="5781040" h="5781040">
                  <a:moveTo>
                    <a:pt x="5769375" y="2632519"/>
                  </a:moveTo>
                  <a:lnTo>
                    <a:pt x="5756630" y="2632519"/>
                  </a:lnTo>
                  <a:lnTo>
                    <a:pt x="5753163" y="2596095"/>
                  </a:lnTo>
                  <a:lnTo>
                    <a:pt x="5765925" y="2596172"/>
                  </a:lnTo>
                  <a:lnTo>
                    <a:pt x="5769279" y="2631351"/>
                  </a:lnTo>
                  <a:lnTo>
                    <a:pt x="5769375" y="2632519"/>
                  </a:lnTo>
                  <a:close/>
                </a:path>
                <a:path w="5781040" h="5781040">
                  <a:moveTo>
                    <a:pt x="5757595" y="2644203"/>
                  </a:moveTo>
                  <a:lnTo>
                    <a:pt x="5756617" y="2632430"/>
                  </a:lnTo>
                  <a:lnTo>
                    <a:pt x="5769375" y="2632519"/>
                  </a:lnTo>
                  <a:lnTo>
                    <a:pt x="5770244" y="2643162"/>
                  </a:lnTo>
                  <a:lnTo>
                    <a:pt x="5757595" y="2644203"/>
                  </a:lnTo>
                  <a:close/>
                </a:path>
                <a:path w="5781040" h="5781040">
                  <a:moveTo>
                    <a:pt x="5774902" y="2705582"/>
                  </a:moveTo>
                  <a:lnTo>
                    <a:pt x="5762192" y="2705582"/>
                  </a:lnTo>
                  <a:lnTo>
                    <a:pt x="5760554" y="2682113"/>
                  </a:lnTo>
                  <a:lnTo>
                    <a:pt x="5773216" y="2681224"/>
                  </a:lnTo>
                  <a:lnTo>
                    <a:pt x="5774902" y="2705582"/>
                  </a:lnTo>
                  <a:close/>
                </a:path>
                <a:path w="5781040" h="5781040">
                  <a:moveTo>
                    <a:pt x="5763729" y="2732722"/>
                  </a:moveTo>
                  <a:lnTo>
                    <a:pt x="5762180" y="2705506"/>
                  </a:lnTo>
                  <a:lnTo>
                    <a:pt x="5774902" y="2705582"/>
                  </a:lnTo>
                  <a:lnTo>
                    <a:pt x="5776416" y="2731998"/>
                  </a:lnTo>
                  <a:lnTo>
                    <a:pt x="5763729" y="2732722"/>
                  </a:lnTo>
                  <a:close/>
                </a:path>
                <a:path w="5781040" h="5781040">
                  <a:moveTo>
                    <a:pt x="5767184" y="2821317"/>
                  </a:moveTo>
                  <a:lnTo>
                    <a:pt x="5767071" y="2815767"/>
                  </a:lnTo>
                  <a:lnTo>
                    <a:pt x="5765890" y="2778633"/>
                  </a:lnTo>
                  <a:lnTo>
                    <a:pt x="5765545" y="2770695"/>
                  </a:lnTo>
                  <a:lnTo>
                    <a:pt x="5778233" y="2770136"/>
                  </a:lnTo>
                  <a:lnTo>
                    <a:pt x="5778618" y="2779166"/>
                  </a:lnTo>
                  <a:lnTo>
                    <a:pt x="5779782" y="2815767"/>
                  </a:lnTo>
                  <a:lnTo>
                    <a:pt x="5779884" y="2821076"/>
                  </a:lnTo>
                  <a:lnTo>
                    <a:pt x="5767184" y="2821317"/>
                  </a:lnTo>
                  <a:close/>
                </a:path>
                <a:path w="5781040" h="5781040">
                  <a:moveTo>
                    <a:pt x="5765914" y="2779166"/>
                  </a:moveTo>
                  <a:close/>
                </a:path>
                <a:path w="5781040" h="5781040">
                  <a:moveTo>
                    <a:pt x="5767082" y="2816123"/>
                  </a:moveTo>
                  <a:close/>
                </a:path>
                <a:path w="5781040" h="5781040">
                  <a:moveTo>
                    <a:pt x="5780722" y="2890405"/>
                  </a:moveTo>
                  <a:lnTo>
                    <a:pt x="5768022" y="2890405"/>
                  </a:lnTo>
                  <a:lnTo>
                    <a:pt x="5767831" y="2859328"/>
                  </a:lnTo>
                  <a:lnTo>
                    <a:pt x="5780531" y="2859252"/>
                  </a:lnTo>
                  <a:lnTo>
                    <a:pt x="5780722" y="2890405"/>
                  </a:lnTo>
                  <a:close/>
                </a:path>
                <a:path w="5781040" h="5781040">
                  <a:moveTo>
                    <a:pt x="5780595" y="2910128"/>
                  </a:moveTo>
                  <a:lnTo>
                    <a:pt x="5767895" y="2910039"/>
                  </a:lnTo>
                  <a:lnTo>
                    <a:pt x="5768021" y="2890360"/>
                  </a:lnTo>
                  <a:lnTo>
                    <a:pt x="5780722" y="2890405"/>
                  </a:lnTo>
                  <a:lnTo>
                    <a:pt x="5780595" y="2910128"/>
                  </a:lnTo>
                  <a:close/>
                </a:path>
                <a:path w="5781040" h="5781040">
                  <a:moveTo>
                    <a:pt x="5779788" y="2964675"/>
                  </a:moveTo>
                  <a:lnTo>
                    <a:pt x="5767082" y="2964675"/>
                  </a:lnTo>
                  <a:lnTo>
                    <a:pt x="5767399" y="2948063"/>
                  </a:lnTo>
                  <a:lnTo>
                    <a:pt x="5780099" y="2948304"/>
                  </a:lnTo>
                  <a:lnTo>
                    <a:pt x="5779788" y="2964675"/>
                  </a:lnTo>
                  <a:close/>
                </a:path>
                <a:path w="5781040" h="5781040">
                  <a:moveTo>
                    <a:pt x="5778702" y="2999168"/>
                  </a:moveTo>
                  <a:lnTo>
                    <a:pt x="5766002" y="2998762"/>
                  </a:lnTo>
                  <a:lnTo>
                    <a:pt x="5767082" y="2964599"/>
                  </a:lnTo>
                  <a:lnTo>
                    <a:pt x="5779788" y="2964675"/>
                  </a:lnTo>
                  <a:lnTo>
                    <a:pt x="5778702" y="2999168"/>
                  </a:lnTo>
                  <a:close/>
                </a:path>
                <a:path w="5781040" h="5781040">
                  <a:moveTo>
                    <a:pt x="5776988" y="3038487"/>
                  </a:moveTo>
                  <a:lnTo>
                    <a:pt x="5764275" y="3038487"/>
                  </a:lnTo>
                  <a:lnTo>
                    <a:pt x="5764351" y="3036747"/>
                  </a:lnTo>
                  <a:lnTo>
                    <a:pt x="5777039" y="3037306"/>
                  </a:lnTo>
                  <a:lnTo>
                    <a:pt x="5776988" y="3038487"/>
                  </a:lnTo>
                  <a:close/>
                </a:path>
                <a:path w="5781040" h="5781040">
                  <a:moveTo>
                    <a:pt x="5774003" y="3088170"/>
                  </a:moveTo>
                  <a:lnTo>
                    <a:pt x="5761342" y="3087293"/>
                  </a:lnTo>
                  <a:lnTo>
                    <a:pt x="5762192" y="3075139"/>
                  </a:lnTo>
                  <a:lnTo>
                    <a:pt x="5764275" y="3038411"/>
                  </a:lnTo>
                  <a:lnTo>
                    <a:pt x="5776988" y="3038487"/>
                  </a:lnTo>
                  <a:lnTo>
                    <a:pt x="5774854" y="3075978"/>
                  </a:lnTo>
                  <a:lnTo>
                    <a:pt x="5774003" y="3088170"/>
                  </a:lnTo>
                  <a:close/>
                </a:path>
                <a:path w="5781040" h="5781040">
                  <a:moveTo>
                    <a:pt x="5762180" y="3075216"/>
                  </a:moveTo>
                  <a:close/>
                </a:path>
                <a:path w="5781040" h="5781040">
                  <a:moveTo>
                    <a:pt x="5766650" y="3176930"/>
                  </a:moveTo>
                  <a:lnTo>
                    <a:pt x="5754014" y="3175723"/>
                  </a:lnTo>
                  <a:lnTo>
                    <a:pt x="5756630" y="3148215"/>
                  </a:lnTo>
                  <a:lnTo>
                    <a:pt x="5758522" y="3125203"/>
                  </a:lnTo>
                  <a:lnTo>
                    <a:pt x="5771184" y="3126257"/>
                  </a:lnTo>
                  <a:lnTo>
                    <a:pt x="5769279" y="3149371"/>
                  </a:lnTo>
                  <a:lnTo>
                    <a:pt x="5766650" y="3176930"/>
                  </a:lnTo>
                  <a:close/>
                </a:path>
                <a:path w="5781040" h="5781040">
                  <a:moveTo>
                    <a:pt x="5756617" y="3148291"/>
                  </a:moveTo>
                  <a:close/>
                </a:path>
                <a:path w="5781040" h="5781040">
                  <a:moveTo>
                    <a:pt x="5756566" y="3265487"/>
                  </a:moveTo>
                  <a:lnTo>
                    <a:pt x="5743981" y="3263811"/>
                  </a:lnTo>
                  <a:lnTo>
                    <a:pt x="5744908" y="3256838"/>
                  </a:lnTo>
                  <a:lnTo>
                    <a:pt x="5749264" y="3220770"/>
                  </a:lnTo>
                  <a:lnTo>
                    <a:pt x="5750039" y="3213531"/>
                  </a:lnTo>
                  <a:lnTo>
                    <a:pt x="5762662" y="3214903"/>
                  </a:lnTo>
                  <a:lnTo>
                    <a:pt x="5761875" y="3222243"/>
                  </a:lnTo>
                  <a:lnTo>
                    <a:pt x="5757506" y="3258477"/>
                  </a:lnTo>
                  <a:lnTo>
                    <a:pt x="5756566" y="3265487"/>
                  </a:lnTo>
                  <a:close/>
                </a:path>
                <a:path w="5781040" h="5781040">
                  <a:moveTo>
                    <a:pt x="5749251" y="3220847"/>
                  </a:moveTo>
                  <a:close/>
                </a:path>
                <a:path w="5781040" h="5781040">
                  <a:moveTo>
                    <a:pt x="5744895" y="3256915"/>
                  </a:moveTo>
                  <a:close/>
                </a:path>
                <a:path w="5781040" h="5781040">
                  <a:moveTo>
                    <a:pt x="5743739" y="3353625"/>
                  </a:moveTo>
                  <a:lnTo>
                    <a:pt x="5731204" y="3351618"/>
                  </a:lnTo>
                  <a:lnTo>
                    <a:pt x="5734875" y="3328568"/>
                  </a:lnTo>
                  <a:lnTo>
                    <a:pt x="5738837" y="3301479"/>
                  </a:lnTo>
                  <a:lnTo>
                    <a:pt x="5751397" y="3303320"/>
                  </a:lnTo>
                  <a:lnTo>
                    <a:pt x="5747422" y="3330524"/>
                  </a:lnTo>
                  <a:lnTo>
                    <a:pt x="5743739" y="3353625"/>
                  </a:lnTo>
                  <a:close/>
                </a:path>
                <a:path w="5781040" h="5781040">
                  <a:moveTo>
                    <a:pt x="5734862" y="3328644"/>
                  </a:moveTo>
                  <a:close/>
                </a:path>
                <a:path w="5781040" h="5781040">
                  <a:moveTo>
                    <a:pt x="5735953" y="3399802"/>
                  </a:moveTo>
                  <a:lnTo>
                    <a:pt x="5723076" y="3399802"/>
                  </a:lnTo>
                  <a:lnTo>
                    <a:pt x="5724905" y="3389122"/>
                  </a:lnTo>
                  <a:lnTo>
                    <a:pt x="5737427" y="3391268"/>
                  </a:lnTo>
                  <a:lnTo>
                    <a:pt x="5735953" y="3399802"/>
                  </a:lnTo>
                  <a:close/>
                </a:path>
                <a:path w="5781040" h="5781040">
                  <a:moveTo>
                    <a:pt x="5729442" y="3435159"/>
                  </a:moveTo>
                  <a:lnTo>
                    <a:pt x="5716523" y="3435159"/>
                  </a:lnTo>
                  <a:lnTo>
                    <a:pt x="5723089" y="3399726"/>
                  </a:lnTo>
                  <a:lnTo>
                    <a:pt x="5735953" y="3399802"/>
                  </a:lnTo>
                  <a:lnTo>
                    <a:pt x="5735573" y="3401999"/>
                  </a:lnTo>
                  <a:lnTo>
                    <a:pt x="5729442" y="3435159"/>
                  </a:lnTo>
                  <a:close/>
                </a:path>
                <a:path w="5781040" h="5781040">
                  <a:moveTo>
                    <a:pt x="5728233" y="3441395"/>
                  </a:moveTo>
                  <a:lnTo>
                    <a:pt x="5715774" y="3438931"/>
                  </a:lnTo>
                  <a:lnTo>
                    <a:pt x="5716536" y="3435083"/>
                  </a:lnTo>
                  <a:lnTo>
                    <a:pt x="5729442" y="3435159"/>
                  </a:lnTo>
                  <a:lnTo>
                    <a:pt x="5729007" y="3437509"/>
                  </a:lnTo>
                  <a:lnTo>
                    <a:pt x="5728233" y="3441395"/>
                  </a:lnTo>
                  <a:close/>
                </a:path>
                <a:path w="5781040" h="5781040">
                  <a:moveTo>
                    <a:pt x="5709970" y="3528555"/>
                  </a:moveTo>
                  <a:lnTo>
                    <a:pt x="5697575" y="3525774"/>
                  </a:lnTo>
                  <a:lnTo>
                    <a:pt x="5702172" y="3505327"/>
                  </a:lnTo>
                  <a:lnTo>
                    <a:pt x="5708319" y="3476205"/>
                  </a:lnTo>
                  <a:lnTo>
                    <a:pt x="5720740" y="3478834"/>
                  </a:lnTo>
                  <a:lnTo>
                    <a:pt x="5714567" y="3508070"/>
                  </a:lnTo>
                  <a:lnTo>
                    <a:pt x="5709970" y="3528555"/>
                  </a:lnTo>
                  <a:close/>
                </a:path>
                <a:path w="5781040" h="5781040">
                  <a:moveTo>
                    <a:pt x="5702147" y="3505403"/>
                  </a:moveTo>
                  <a:close/>
                </a:path>
                <a:path w="5781040" h="5781040">
                  <a:moveTo>
                    <a:pt x="5699132" y="3575011"/>
                  </a:moveTo>
                  <a:lnTo>
                    <a:pt x="5686081" y="3575011"/>
                  </a:lnTo>
                  <a:lnTo>
                    <a:pt x="5688977" y="3562807"/>
                  </a:lnTo>
                  <a:lnTo>
                    <a:pt x="5701334" y="3565740"/>
                  </a:lnTo>
                  <a:lnTo>
                    <a:pt x="5699132" y="3575011"/>
                  </a:lnTo>
                  <a:close/>
                </a:path>
                <a:path w="5781040" h="5781040">
                  <a:moveTo>
                    <a:pt x="5690509" y="3609581"/>
                  </a:moveTo>
                  <a:lnTo>
                    <a:pt x="5677420" y="3609581"/>
                  </a:lnTo>
                  <a:lnTo>
                    <a:pt x="5686094" y="3574935"/>
                  </a:lnTo>
                  <a:lnTo>
                    <a:pt x="5699132" y="3575011"/>
                  </a:lnTo>
                  <a:lnTo>
                    <a:pt x="5698426" y="3577983"/>
                  </a:lnTo>
                  <a:lnTo>
                    <a:pt x="5690509" y="3609581"/>
                  </a:lnTo>
                  <a:close/>
                </a:path>
                <a:path w="5781040" h="5781040">
                  <a:moveTo>
                    <a:pt x="5689066" y="3615207"/>
                  </a:moveTo>
                  <a:lnTo>
                    <a:pt x="5676785" y="3611968"/>
                  </a:lnTo>
                  <a:lnTo>
                    <a:pt x="5677433" y="3609505"/>
                  </a:lnTo>
                  <a:lnTo>
                    <a:pt x="5690509" y="3609581"/>
                  </a:lnTo>
                  <a:lnTo>
                    <a:pt x="5689726" y="3612705"/>
                  </a:lnTo>
                  <a:lnTo>
                    <a:pt x="5689066" y="3615207"/>
                  </a:lnTo>
                  <a:close/>
                </a:path>
                <a:path w="5781040" h="5781040">
                  <a:moveTo>
                    <a:pt x="5672021" y="3678199"/>
                  </a:moveTo>
                  <a:lnTo>
                    <a:pt x="5658853" y="3678199"/>
                  </a:lnTo>
                  <a:lnTo>
                    <a:pt x="5667019" y="3648710"/>
                  </a:lnTo>
                  <a:lnTo>
                    <a:pt x="5679261" y="3652100"/>
                  </a:lnTo>
                  <a:lnTo>
                    <a:pt x="5672021" y="3678199"/>
                  </a:lnTo>
                  <a:close/>
                </a:path>
                <a:path w="5781040" h="5781040">
                  <a:moveTo>
                    <a:pt x="5665431" y="3701059"/>
                  </a:moveTo>
                  <a:lnTo>
                    <a:pt x="5653226" y="3697516"/>
                  </a:lnTo>
                  <a:lnTo>
                    <a:pt x="5658865" y="3678123"/>
                  </a:lnTo>
                  <a:lnTo>
                    <a:pt x="5672021" y="3678199"/>
                  </a:lnTo>
                  <a:lnTo>
                    <a:pt x="5671070" y="3681628"/>
                  </a:lnTo>
                  <a:lnTo>
                    <a:pt x="5665431" y="3701059"/>
                  </a:lnTo>
                  <a:close/>
                </a:path>
                <a:path w="5781040" h="5781040">
                  <a:moveTo>
                    <a:pt x="5639180" y="3786238"/>
                  </a:moveTo>
                  <a:lnTo>
                    <a:pt x="5627128" y="3782250"/>
                  </a:lnTo>
                  <a:lnTo>
                    <a:pt x="5627953" y="3779761"/>
                  </a:lnTo>
                  <a:lnTo>
                    <a:pt x="5638660" y="3746055"/>
                  </a:lnTo>
                  <a:lnTo>
                    <a:pt x="5642343" y="3733952"/>
                  </a:lnTo>
                  <a:lnTo>
                    <a:pt x="5654496" y="3737648"/>
                  </a:lnTo>
                  <a:lnTo>
                    <a:pt x="5650775" y="3749865"/>
                  </a:lnTo>
                  <a:lnTo>
                    <a:pt x="5640018" y="3783711"/>
                  </a:lnTo>
                  <a:lnTo>
                    <a:pt x="5639180" y="3786238"/>
                  </a:lnTo>
                  <a:close/>
                </a:path>
                <a:path w="5781040" h="5781040">
                  <a:moveTo>
                    <a:pt x="5638634" y="3746131"/>
                  </a:moveTo>
                  <a:close/>
                </a:path>
                <a:path w="5781040" h="5781040">
                  <a:moveTo>
                    <a:pt x="5627928" y="3779824"/>
                  </a:moveTo>
                  <a:close/>
                </a:path>
                <a:path w="5781040" h="5781040">
                  <a:moveTo>
                    <a:pt x="5610250" y="3870464"/>
                  </a:moveTo>
                  <a:lnTo>
                    <a:pt x="5598299" y="3866172"/>
                  </a:lnTo>
                  <a:lnTo>
                    <a:pt x="5605335" y="3846614"/>
                  </a:lnTo>
                  <a:lnTo>
                    <a:pt x="5615101" y="3818318"/>
                  </a:lnTo>
                  <a:lnTo>
                    <a:pt x="5627103" y="3822458"/>
                  </a:lnTo>
                  <a:lnTo>
                    <a:pt x="5617298" y="3850868"/>
                  </a:lnTo>
                  <a:lnTo>
                    <a:pt x="5610250" y="3870464"/>
                  </a:lnTo>
                  <a:close/>
                </a:path>
                <a:path w="5781040" h="5781040">
                  <a:moveTo>
                    <a:pt x="5605297" y="3846690"/>
                  </a:moveTo>
                  <a:close/>
                </a:path>
                <a:path w="5781040" h="5781040">
                  <a:moveTo>
                    <a:pt x="5578766" y="3953852"/>
                  </a:moveTo>
                  <a:lnTo>
                    <a:pt x="5566981" y="3949115"/>
                  </a:lnTo>
                  <a:lnTo>
                    <a:pt x="5568441" y="3945496"/>
                  </a:lnTo>
                  <a:lnTo>
                    <a:pt x="5581129" y="3912717"/>
                  </a:lnTo>
                  <a:lnTo>
                    <a:pt x="5585180" y="3901859"/>
                  </a:lnTo>
                  <a:lnTo>
                    <a:pt x="5597080" y="3906304"/>
                  </a:lnTo>
                  <a:lnTo>
                    <a:pt x="5592978" y="3917276"/>
                  </a:lnTo>
                  <a:lnTo>
                    <a:pt x="5580240" y="3950182"/>
                  </a:lnTo>
                  <a:lnTo>
                    <a:pt x="5578766" y="3953852"/>
                  </a:lnTo>
                  <a:close/>
                </a:path>
                <a:path w="5781040" h="5781040">
                  <a:moveTo>
                    <a:pt x="5581090" y="3912793"/>
                  </a:moveTo>
                  <a:close/>
                </a:path>
                <a:path w="5781040" h="5781040">
                  <a:moveTo>
                    <a:pt x="5568403" y="3945559"/>
                  </a:moveTo>
                  <a:close/>
                </a:path>
                <a:path w="5781040" h="5781040">
                  <a:moveTo>
                    <a:pt x="5555626" y="4010507"/>
                  </a:moveTo>
                  <a:lnTo>
                    <a:pt x="5541873" y="4010507"/>
                  </a:lnTo>
                  <a:lnTo>
                    <a:pt x="5552731" y="3984371"/>
                  </a:lnTo>
                  <a:lnTo>
                    <a:pt x="5564466" y="3989247"/>
                  </a:lnTo>
                  <a:lnTo>
                    <a:pt x="5555626" y="4010507"/>
                  </a:lnTo>
                  <a:close/>
                </a:path>
                <a:path w="5781040" h="5781040">
                  <a:moveTo>
                    <a:pt x="5544680" y="4036123"/>
                  </a:moveTo>
                  <a:lnTo>
                    <a:pt x="5533008" y="4031106"/>
                  </a:lnTo>
                  <a:lnTo>
                    <a:pt x="5541898" y="4010444"/>
                  </a:lnTo>
                  <a:lnTo>
                    <a:pt x="5555626" y="4010507"/>
                  </a:lnTo>
                  <a:lnTo>
                    <a:pt x="5553582" y="4015422"/>
                  </a:lnTo>
                  <a:lnTo>
                    <a:pt x="5544680" y="4036123"/>
                  </a:lnTo>
                  <a:close/>
                </a:path>
                <a:path w="5781040" h="5781040">
                  <a:moveTo>
                    <a:pt x="5513190" y="4106417"/>
                  </a:moveTo>
                  <a:lnTo>
                    <a:pt x="5499214" y="4106417"/>
                  </a:lnTo>
                  <a:lnTo>
                    <a:pt x="5513844" y="4074591"/>
                  </a:lnTo>
                  <a:lnTo>
                    <a:pt x="5517705" y="4065904"/>
                  </a:lnTo>
                  <a:lnTo>
                    <a:pt x="5529300" y="4071061"/>
                  </a:lnTo>
                  <a:lnTo>
                    <a:pt x="5525401" y="4079849"/>
                  </a:lnTo>
                  <a:lnTo>
                    <a:pt x="5513190" y="4106417"/>
                  </a:lnTo>
                  <a:close/>
                </a:path>
                <a:path w="5781040" h="5781040">
                  <a:moveTo>
                    <a:pt x="5513806" y="4074655"/>
                  </a:moveTo>
                  <a:close/>
                </a:path>
                <a:path w="5781040" h="5781040">
                  <a:moveTo>
                    <a:pt x="5508065" y="4117378"/>
                  </a:moveTo>
                  <a:lnTo>
                    <a:pt x="5496597" y="4111942"/>
                  </a:lnTo>
                  <a:lnTo>
                    <a:pt x="5499239" y="4106354"/>
                  </a:lnTo>
                  <a:lnTo>
                    <a:pt x="5513190" y="4106417"/>
                  </a:lnTo>
                  <a:lnTo>
                    <a:pt x="5510648" y="4111942"/>
                  </a:lnTo>
                  <a:lnTo>
                    <a:pt x="5508065" y="4117378"/>
                  </a:lnTo>
                  <a:close/>
                </a:path>
                <a:path w="5781040" h="5781040">
                  <a:moveTo>
                    <a:pt x="5468962" y="4197388"/>
                  </a:moveTo>
                  <a:lnTo>
                    <a:pt x="5457621" y="4191673"/>
                  </a:lnTo>
                  <a:lnTo>
                    <a:pt x="5468937" y="4169257"/>
                  </a:lnTo>
                  <a:lnTo>
                    <a:pt x="5480202" y="4146245"/>
                  </a:lnTo>
                  <a:lnTo>
                    <a:pt x="5491606" y="4151820"/>
                  </a:lnTo>
                  <a:lnTo>
                    <a:pt x="5480291" y="4174934"/>
                  </a:lnTo>
                  <a:lnTo>
                    <a:pt x="5468962" y="4197388"/>
                  </a:lnTo>
                  <a:close/>
                </a:path>
                <a:path w="5781040" h="5781040">
                  <a:moveTo>
                    <a:pt x="5468899" y="4169321"/>
                  </a:moveTo>
                  <a:close/>
                </a:path>
                <a:path w="5781040" h="5781040">
                  <a:moveTo>
                    <a:pt x="5427382" y="4276217"/>
                  </a:moveTo>
                  <a:lnTo>
                    <a:pt x="5416257" y="4270095"/>
                  </a:lnTo>
                  <a:lnTo>
                    <a:pt x="5420728" y="4261993"/>
                  </a:lnTo>
                  <a:lnTo>
                    <a:pt x="5437161" y="4231297"/>
                  </a:lnTo>
                  <a:lnTo>
                    <a:pt x="5440197" y="4225455"/>
                  </a:lnTo>
                  <a:lnTo>
                    <a:pt x="5451437" y="4231297"/>
                  </a:lnTo>
                  <a:lnTo>
                    <a:pt x="5448375" y="4237253"/>
                  </a:lnTo>
                  <a:lnTo>
                    <a:pt x="5431865" y="4268089"/>
                  </a:lnTo>
                  <a:lnTo>
                    <a:pt x="5427382" y="4276217"/>
                  </a:lnTo>
                  <a:close/>
                </a:path>
                <a:path w="5781040" h="5781040">
                  <a:moveTo>
                    <a:pt x="5437123" y="4231360"/>
                  </a:moveTo>
                  <a:close/>
                </a:path>
                <a:path w="5781040" h="5781040">
                  <a:moveTo>
                    <a:pt x="5420689" y="4262056"/>
                  </a:moveTo>
                  <a:close/>
                </a:path>
                <a:path w="5781040" h="5781040">
                  <a:moveTo>
                    <a:pt x="5383428" y="4353674"/>
                  </a:moveTo>
                  <a:lnTo>
                    <a:pt x="5372468" y="4347273"/>
                  </a:lnTo>
                  <a:lnTo>
                    <a:pt x="5386793" y="4322699"/>
                  </a:lnTo>
                  <a:lnTo>
                    <a:pt x="5397779" y="4303318"/>
                  </a:lnTo>
                  <a:lnTo>
                    <a:pt x="5408828" y="4309579"/>
                  </a:lnTo>
                  <a:lnTo>
                    <a:pt x="5397779" y="4329061"/>
                  </a:lnTo>
                  <a:lnTo>
                    <a:pt x="5383428" y="4353674"/>
                  </a:lnTo>
                  <a:close/>
                </a:path>
                <a:path w="5781040" h="5781040">
                  <a:moveTo>
                    <a:pt x="5386755" y="4322762"/>
                  </a:moveTo>
                  <a:close/>
                </a:path>
                <a:path w="5781040" h="5781040">
                  <a:moveTo>
                    <a:pt x="5357390" y="4382566"/>
                  </a:moveTo>
                  <a:lnTo>
                    <a:pt x="5351398" y="4382566"/>
                  </a:lnTo>
                  <a:lnTo>
                    <a:pt x="5352986" y="4379925"/>
                  </a:lnTo>
                  <a:lnTo>
                    <a:pt x="5357390" y="4382566"/>
                  </a:lnTo>
                  <a:close/>
                </a:path>
                <a:path w="5781040" h="5781040">
                  <a:moveTo>
                    <a:pt x="5348115" y="4412107"/>
                  </a:moveTo>
                  <a:lnTo>
                    <a:pt x="5333199" y="4412107"/>
                  </a:lnTo>
                  <a:lnTo>
                    <a:pt x="5351436" y="4382490"/>
                  </a:lnTo>
                  <a:lnTo>
                    <a:pt x="5357390" y="4382566"/>
                  </a:lnTo>
                  <a:lnTo>
                    <a:pt x="5363870" y="4386453"/>
                  </a:lnTo>
                  <a:lnTo>
                    <a:pt x="5362269" y="4389120"/>
                  </a:lnTo>
                  <a:lnTo>
                    <a:pt x="5348115" y="4412107"/>
                  </a:lnTo>
                  <a:close/>
                </a:path>
                <a:path w="5781040" h="5781040">
                  <a:moveTo>
                    <a:pt x="5337047" y="4429772"/>
                  </a:moveTo>
                  <a:lnTo>
                    <a:pt x="5326316" y="4422978"/>
                  </a:lnTo>
                  <a:lnTo>
                    <a:pt x="5333237" y="4412043"/>
                  </a:lnTo>
                  <a:lnTo>
                    <a:pt x="5348115" y="4412107"/>
                  </a:lnTo>
                  <a:lnTo>
                    <a:pt x="5343994" y="4418799"/>
                  </a:lnTo>
                  <a:lnTo>
                    <a:pt x="5337047" y="4429772"/>
                  </a:lnTo>
                  <a:close/>
                </a:path>
                <a:path w="5781040" h="5781040">
                  <a:moveTo>
                    <a:pt x="5310914" y="4470488"/>
                  </a:moveTo>
                  <a:lnTo>
                    <a:pt x="5295772" y="4470488"/>
                  </a:lnTo>
                  <a:lnTo>
                    <a:pt x="5305831" y="4455007"/>
                  </a:lnTo>
                  <a:lnTo>
                    <a:pt x="5316473" y="4461929"/>
                  </a:lnTo>
                  <a:lnTo>
                    <a:pt x="5310914" y="4470488"/>
                  </a:lnTo>
                  <a:close/>
                </a:path>
                <a:path w="5781040" h="5781040">
                  <a:moveTo>
                    <a:pt x="5288432" y="4504385"/>
                  </a:moveTo>
                  <a:lnTo>
                    <a:pt x="5277865" y="4497336"/>
                  </a:lnTo>
                  <a:lnTo>
                    <a:pt x="5295810" y="4470425"/>
                  </a:lnTo>
                  <a:lnTo>
                    <a:pt x="5310914" y="4470488"/>
                  </a:lnTo>
                  <a:lnTo>
                    <a:pt x="5306402" y="4477435"/>
                  </a:lnTo>
                  <a:lnTo>
                    <a:pt x="5288432" y="4504385"/>
                  </a:lnTo>
                  <a:close/>
                </a:path>
                <a:path w="5781040" h="5781040">
                  <a:moveTo>
                    <a:pt x="5237441" y="4577473"/>
                  </a:moveTo>
                  <a:lnTo>
                    <a:pt x="5227141" y="4570056"/>
                  </a:lnTo>
                  <a:lnTo>
                    <a:pt x="5237136" y="4556163"/>
                  </a:lnTo>
                  <a:lnTo>
                    <a:pt x="5256453" y="4528654"/>
                  </a:lnTo>
                  <a:lnTo>
                    <a:pt x="5266842" y="4535957"/>
                  </a:lnTo>
                  <a:lnTo>
                    <a:pt x="5247461" y="4563554"/>
                  </a:lnTo>
                  <a:lnTo>
                    <a:pt x="5237441" y="4577473"/>
                  </a:lnTo>
                  <a:close/>
                </a:path>
                <a:path w="5781040" h="5781040">
                  <a:moveTo>
                    <a:pt x="5237086" y="4556226"/>
                  </a:moveTo>
                  <a:close/>
                </a:path>
                <a:path w="5781040" h="5781040">
                  <a:moveTo>
                    <a:pt x="5212101" y="4612144"/>
                  </a:moveTo>
                  <a:lnTo>
                    <a:pt x="5196319" y="4612144"/>
                  </a:lnTo>
                  <a:lnTo>
                    <a:pt x="5204713" y="4600765"/>
                  </a:lnTo>
                  <a:lnTo>
                    <a:pt x="5214937" y="4608309"/>
                  </a:lnTo>
                  <a:lnTo>
                    <a:pt x="5212101" y="4612144"/>
                  </a:lnTo>
                  <a:close/>
                </a:path>
                <a:path w="5781040" h="5781040">
                  <a:moveTo>
                    <a:pt x="5191372" y="4639703"/>
                  </a:moveTo>
                  <a:lnTo>
                    <a:pt x="5175440" y="4639703"/>
                  </a:lnTo>
                  <a:lnTo>
                    <a:pt x="5196357" y="4612081"/>
                  </a:lnTo>
                  <a:lnTo>
                    <a:pt x="5212101" y="4612144"/>
                  </a:lnTo>
                  <a:lnTo>
                    <a:pt x="5206504" y="4619713"/>
                  </a:lnTo>
                  <a:lnTo>
                    <a:pt x="5191372" y="4639703"/>
                  </a:lnTo>
                  <a:close/>
                </a:path>
                <a:path w="5781040" h="5781040">
                  <a:moveTo>
                    <a:pt x="5184292" y="4649012"/>
                  </a:moveTo>
                  <a:lnTo>
                    <a:pt x="5174259" y="4641227"/>
                  </a:lnTo>
                  <a:lnTo>
                    <a:pt x="5175478" y="4639652"/>
                  </a:lnTo>
                  <a:lnTo>
                    <a:pt x="5191372" y="4639703"/>
                  </a:lnTo>
                  <a:lnTo>
                    <a:pt x="5185536" y="4647412"/>
                  </a:lnTo>
                  <a:lnTo>
                    <a:pt x="5184292" y="4649012"/>
                  </a:lnTo>
                  <a:close/>
                </a:path>
                <a:path w="5781040" h="5781040">
                  <a:moveTo>
                    <a:pt x="5148945" y="4694072"/>
                  </a:moveTo>
                  <a:lnTo>
                    <a:pt x="5132717" y="4694072"/>
                  </a:lnTo>
                  <a:lnTo>
                    <a:pt x="5150891" y="4671225"/>
                  </a:lnTo>
                  <a:lnTo>
                    <a:pt x="5160835" y="4679137"/>
                  </a:lnTo>
                  <a:lnTo>
                    <a:pt x="5148945" y="4694072"/>
                  </a:lnTo>
                  <a:close/>
                </a:path>
                <a:path w="5781040" h="5781040">
                  <a:moveTo>
                    <a:pt x="5132756" y="4694023"/>
                  </a:moveTo>
                  <a:close/>
                </a:path>
                <a:path w="5781040" h="5781040">
                  <a:moveTo>
                    <a:pt x="5128958" y="4718786"/>
                  </a:moveTo>
                  <a:lnTo>
                    <a:pt x="5119115" y="4710760"/>
                  </a:lnTo>
                  <a:lnTo>
                    <a:pt x="5132756" y="4694023"/>
                  </a:lnTo>
                  <a:lnTo>
                    <a:pt x="5148945" y="4694072"/>
                  </a:lnTo>
                  <a:lnTo>
                    <a:pt x="5142636" y="4701997"/>
                  </a:lnTo>
                  <a:lnTo>
                    <a:pt x="5128958" y="4718786"/>
                  </a:lnTo>
                  <a:close/>
                </a:path>
                <a:path w="5781040" h="5781040">
                  <a:moveTo>
                    <a:pt x="5103627" y="4747361"/>
                  </a:moveTo>
                  <a:lnTo>
                    <a:pt x="5088737" y="4747361"/>
                  </a:lnTo>
                  <a:lnTo>
                    <a:pt x="5094858" y="4740033"/>
                  </a:lnTo>
                  <a:lnTo>
                    <a:pt x="5103627" y="4747361"/>
                  </a:lnTo>
                  <a:close/>
                </a:path>
                <a:path w="5781040" h="5781040">
                  <a:moveTo>
                    <a:pt x="5071490" y="4786909"/>
                  </a:moveTo>
                  <a:lnTo>
                    <a:pt x="5061953" y="4778540"/>
                  </a:lnTo>
                  <a:lnTo>
                    <a:pt x="5066321" y="4773549"/>
                  </a:lnTo>
                  <a:lnTo>
                    <a:pt x="5088788" y="4747298"/>
                  </a:lnTo>
                  <a:lnTo>
                    <a:pt x="5103627" y="4747361"/>
                  </a:lnTo>
                  <a:lnTo>
                    <a:pt x="5104599" y="4748174"/>
                  </a:lnTo>
                  <a:lnTo>
                    <a:pt x="5098452" y="4755527"/>
                  </a:lnTo>
                  <a:lnTo>
                    <a:pt x="5075897" y="4781892"/>
                  </a:lnTo>
                  <a:lnTo>
                    <a:pt x="5071490" y="4786909"/>
                  </a:lnTo>
                  <a:close/>
                </a:path>
                <a:path w="5781040" h="5781040">
                  <a:moveTo>
                    <a:pt x="5066271" y="4773599"/>
                  </a:moveTo>
                  <a:close/>
                </a:path>
                <a:path w="5781040" h="5781040">
                  <a:moveTo>
                    <a:pt x="5012016" y="4853178"/>
                  </a:moveTo>
                  <a:lnTo>
                    <a:pt x="5002669" y="4844580"/>
                  </a:lnTo>
                  <a:lnTo>
                    <a:pt x="5020487" y="4825212"/>
                  </a:lnTo>
                  <a:lnTo>
                    <a:pt x="5036794" y="4807051"/>
                  </a:lnTo>
                  <a:lnTo>
                    <a:pt x="5046243" y="4815535"/>
                  </a:lnTo>
                  <a:lnTo>
                    <a:pt x="5029860" y="4833772"/>
                  </a:lnTo>
                  <a:lnTo>
                    <a:pt x="5012016" y="4853178"/>
                  </a:lnTo>
                  <a:close/>
                </a:path>
                <a:path w="5781040" h="5781040">
                  <a:moveTo>
                    <a:pt x="5020436" y="4825263"/>
                  </a:moveTo>
                  <a:close/>
                </a:path>
                <a:path w="5781040" h="5781040">
                  <a:moveTo>
                    <a:pt x="4980358" y="4875809"/>
                  </a:moveTo>
                  <a:lnTo>
                    <a:pt x="4973383" y="4875809"/>
                  </a:lnTo>
                  <a:lnTo>
                    <a:pt x="4976659" y="4872329"/>
                  </a:lnTo>
                  <a:lnTo>
                    <a:pt x="4980358" y="4875809"/>
                  </a:lnTo>
                  <a:close/>
                </a:path>
                <a:path w="5781040" h="5781040">
                  <a:moveTo>
                    <a:pt x="4967053" y="4900650"/>
                  </a:moveTo>
                  <a:lnTo>
                    <a:pt x="4949418" y="4900650"/>
                  </a:lnTo>
                  <a:lnTo>
                    <a:pt x="4973434" y="4875745"/>
                  </a:lnTo>
                  <a:lnTo>
                    <a:pt x="4980358" y="4875809"/>
                  </a:lnTo>
                  <a:lnTo>
                    <a:pt x="4985905" y="4881029"/>
                  </a:lnTo>
                  <a:lnTo>
                    <a:pt x="4982603" y="4884534"/>
                  </a:lnTo>
                  <a:lnTo>
                    <a:pt x="4967053" y="4900650"/>
                  </a:lnTo>
                  <a:close/>
                </a:path>
                <a:path w="5781040" h="5781040">
                  <a:moveTo>
                    <a:pt x="4950472" y="4917643"/>
                  </a:moveTo>
                  <a:lnTo>
                    <a:pt x="4941442" y="4908715"/>
                  </a:lnTo>
                  <a:lnTo>
                    <a:pt x="4949469" y="4900587"/>
                  </a:lnTo>
                  <a:lnTo>
                    <a:pt x="4967053" y="4900650"/>
                  </a:lnTo>
                  <a:lnTo>
                    <a:pt x="4958524" y="4909489"/>
                  </a:lnTo>
                  <a:lnTo>
                    <a:pt x="4950472" y="4917643"/>
                  </a:lnTo>
                  <a:close/>
                </a:path>
                <a:path w="5781040" h="5781040">
                  <a:moveTo>
                    <a:pt x="4918652" y="4949469"/>
                  </a:moveTo>
                  <a:lnTo>
                    <a:pt x="4900599" y="4949469"/>
                  </a:lnTo>
                  <a:lnTo>
                    <a:pt x="4914582" y="4935639"/>
                  </a:lnTo>
                  <a:lnTo>
                    <a:pt x="4923510" y="4944668"/>
                  </a:lnTo>
                  <a:lnTo>
                    <a:pt x="4918652" y="4949469"/>
                  </a:lnTo>
                  <a:close/>
                </a:path>
                <a:path w="5781040" h="5781040">
                  <a:moveTo>
                    <a:pt x="4887061" y="4980165"/>
                  </a:moveTo>
                  <a:lnTo>
                    <a:pt x="4878247" y="4971021"/>
                  </a:lnTo>
                  <a:lnTo>
                    <a:pt x="4900650" y="4949418"/>
                  </a:lnTo>
                  <a:lnTo>
                    <a:pt x="4918652" y="4949469"/>
                  </a:lnTo>
                  <a:lnTo>
                    <a:pt x="4909489" y="4958524"/>
                  </a:lnTo>
                  <a:lnTo>
                    <a:pt x="4887061" y="4980165"/>
                  </a:lnTo>
                  <a:close/>
                </a:path>
                <a:path w="5781040" h="5781040">
                  <a:moveTo>
                    <a:pt x="4843962" y="5020487"/>
                  </a:moveTo>
                  <a:lnTo>
                    <a:pt x="4825212" y="5020487"/>
                  </a:lnTo>
                  <a:lnTo>
                    <a:pt x="4850650" y="4997081"/>
                  </a:lnTo>
                  <a:lnTo>
                    <a:pt x="4859248" y="5006428"/>
                  </a:lnTo>
                  <a:lnTo>
                    <a:pt x="4843962" y="5020487"/>
                  </a:lnTo>
                  <a:close/>
                </a:path>
                <a:path w="5781040" h="5781040">
                  <a:moveTo>
                    <a:pt x="4821681" y="5040718"/>
                  </a:moveTo>
                  <a:lnTo>
                    <a:pt x="4813198" y="5031270"/>
                  </a:lnTo>
                  <a:lnTo>
                    <a:pt x="4825263" y="5020437"/>
                  </a:lnTo>
                  <a:lnTo>
                    <a:pt x="4843962" y="5020487"/>
                  </a:lnTo>
                  <a:lnTo>
                    <a:pt x="4833772" y="5029860"/>
                  </a:lnTo>
                  <a:lnTo>
                    <a:pt x="4821681" y="5040718"/>
                  </a:lnTo>
                  <a:close/>
                </a:path>
                <a:path w="5781040" h="5781040">
                  <a:moveTo>
                    <a:pt x="4792815" y="5066322"/>
                  </a:moveTo>
                  <a:lnTo>
                    <a:pt x="4773548" y="5066322"/>
                  </a:lnTo>
                  <a:lnTo>
                    <a:pt x="4784750" y="5056505"/>
                  </a:lnTo>
                  <a:lnTo>
                    <a:pt x="4793119" y="5066055"/>
                  </a:lnTo>
                  <a:lnTo>
                    <a:pt x="4792815" y="5066322"/>
                  </a:lnTo>
                  <a:close/>
                </a:path>
                <a:path w="5781040" h="5781040">
                  <a:moveTo>
                    <a:pt x="4766831" y="5088788"/>
                  </a:moveTo>
                  <a:lnTo>
                    <a:pt x="4747310" y="5088788"/>
                  </a:lnTo>
                  <a:lnTo>
                    <a:pt x="4773599" y="5066271"/>
                  </a:lnTo>
                  <a:lnTo>
                    <a:pt x="4792815" y="5066322"/>
                  </a:lnTo>
                  <a:lnTo>
                    <a:pt x="4781892" y="5075897"/>
                  </a:lnTo>
                  <a:lnTo>
                    <a:pt x="4766831" y="5088788"/>
                  </a:lnTo>
                  <a:close/>
                </a:path>
                <a:path w="5781040" h="5781040">
                  <a:moveTo>
                    <a:pt x="4754511" y="5099304"/>
                  </a:moveTo>
                  <a:lnTo>
                    <a:pt x="4746370" y="5089563"/>
                  </a:lnTo>
                  <a:lnTo>
                    <a:pt x="4747361" y="5088737"/>
                  </a:lnTo>
                  <a:lnTo>
                    <a:pt x="4766831" y="5088788"/>
                  </a:lnTo>
                  <a:lnTo>
                    <a:pt x="4755540" y="5098453"/>
                  </a:lnTo>
                  <a:lnTo>
                    <a:pt x="4754511" y="5099304"/>
                  </a:lnTo>
                  <a:close/>
                </a:path>
                <a:path w="5781040" h="5781040">
                  <a:moveTo>
                    <a:pt x="4714105" y="5132768"/>
                  </a:moveTo>
                  <a:lnTo>
                    <a:pt x="4694008" y="5132768"/>
                  </a:lnTo>
                  <a:lnTo>
                    <a:pt x="4717160" y="5113896"/>
                  </a:lnTo>
                  <a:lnTo>
                    <a:pt x="4725174" y="5123738"/>
                  </a:lnTo>
                  <a:lnTo>
                    <a:pt x="4714105" y="5132768"/>
                  </a:lnTo>
                  <a:close/>
                </a:path>
                <a:path w="5781040" h="5781040">
                  <a:moveTo>
                    <a:pt x="4694023" y="5132756"/>
                  </a:moveTo>
                  <a:close/>
                </a:path>
                <a:path w="5781040" h="5781040">
                  <a:moveTo>
                    <a:pt x="4685588" y="5155692"/>
                  </a:moveTo>
                  <a:lnTo>
                    <a:pt x="4677689" y="5145747"/>
                  </a:lnTo>
                  <a:lnTo>
                    <a:pt x="4694023" y="5132756"/>
                  </a:lnTo>
                  <a:lnTo>
                    <a:pt x="4714105" y="5132768"/>
                  </a:lnTo>
                  <a:lnTo>
                    <a:pt x="4702009" y="5142636"/>
                  </a:lnTo>
                  <a:lnTo>
                    <a:pt x="4685588" y="5155692"/>
                  </a:lnTo>
                  <a:close/>
                </a:path>
                <a:path w="5781040" h="5781040">
                  <a:moveTo>
                    <a:pt x="4614951" y="5210022"/>
                  </a:moveTo>
                  <a:lnTo>
                    <a:pt x="4607407" y="5199811"/>
                  </a:lnTo>
                  <a:lnTo>
                    <a:pt x="4612144" y="5196319"/>
                  </a:lnTo>
                  <a:lnTo>
                    <a:pt x="4639716" y="5175440"/>
                  </a:lnTo>
                  <a:lnTo>
                    <a:pt x="4647742" y="5169192"/>
                  </a:lnTo>
                  <a:lnTo>
                    <a:pt x="4655540" y="5179225"/>
                  </a:lnTo>
                  <a:lnTo>
                    <a:pt x="4647412" y="5185537"/>
                  </a:lnTo>
                  <a:lnTo>
                    <a:pt x="4619713" y="5206504"/>
                  </a:lnTo>
                  <a:lnTo>
                    <a:pt x="4614951" y="5210022"/>
                  </a:lnTo>
                  <a:close/>
                </a:path>
                <a:path w="5781040" h="5781040">
                  <a:moveTo>
                    <a:pt x="4639652" y="5175478"/>
                  </a:moveTo>
                  <a:close/>
                </a:path>
                <a:path w="5781040" h="5781040">
                  <a:moveTo>
                    <a:pt x="4612080" y="5196357"/>
                  </a:moveTo>
                  <a:close/>
                </a:path>
                <a:path w="5781040" h="5781040">
                  <a:moveTo>
                    <a:pt x="4577901" y="5237137"/>
                  </a:moveTo>
                  <a:lnTo>
                    <a:pt x="4556175" y="5237137"/>
                  </a:lnTo>
                  <a:lnTo>
                    <a:pt x="4576749" y="5222316"/>
                  </a:lnTo>
                  <a:lnTo>
                    <a:pt x="4584179" y="5232615"/>
                  </a:lnTo>
                  <a:lnTo>
                    <a:pt x="4577901" y="5237137"/>
                  </a:lnTo>
                  <a:close/>
                </a:path>
                <a:path w="5781040" h="5781040">
                  <a:moveTo>
                    <a:pt x="4542713" y="5262105"/>
                  </a:moveTo>
                  <a:lnTo>
                    <a:pt x="4535411" y="5251704"/>
                  </a:lnTo>
                  <a:lnTo>
                    <a:pt x="4556226" y="5237086"/>
                  </a:lnTo>
                  <a:lnTo>
                    <a:pt x="4577901" y="5237137"/>
                  </a:lnTo>
                  <a:lnTo>
                    <a:pt x="4563566" y="5247462"/>
                  </a:lnTo>
                  <a:lnTo>
                    <a:pt x="4542713" y="5262105"/>
                  </a:lnTo>
                  <a:close/>
                </a:path>
                <a:path w="5781040" h="5781040">
                  <a:moveTo>
                    <a:pt x="4468850" y="5311978"/>
                  </a:moveTo>
                  <a:lnTo>
                    <a:pt x="4461928" y="5301322"/>
                  </a:lnTo>
                  <a:lnTo>
                    <a:pt x="4470488" y="5295773"/>
                  </a:lnTo>
                  <a:lnTo>
                    <a:pt x="4499317" y="5276545"/>
                  </a:lnTo>
                  <a:lnTo>
                    <a:pt x="4504092" y="5273268"/>
                  </a:lnTo>
                  <a:lnTo>
                    <a:pt x="4511268" y="5283758"/>
                  </a:lnTo>
                  <a:lnTo>
                    <a:pt x="4506391" y="5287086"/>
                  </a:lnTo>
                  <a:lnTo>
                    <a:pt x="4477435" y="5306402"/>
                  </a:lnTo>
                  <a:lnTo>
                    <a:pt x="4468850" y="5311978"/>
                  </a:lnTo>
                  <a:close/>
                </a:path>
                <a:path w="5781040" h="5781040">
                  <a:moveTo>
                    <a:pt x="4499254" y="5276583"/>
                  </a:moveTo>
                  <a:close/>
                </a:path>
                <a:path w="5781040" h="5781040">
                  <a:moveTo>
                    <a:pt x="4470425" y="5295811"/>
                  </a:moveTo>
                  <a:close/>
                </a:path>
                <a:path w="5781040" h="5781040">
                  <a:moveTo>
                    <a:pt x="4393564" y="5359539"/>
                  </a:moveTo>
                  <a:lnTo>
                    <a:pt x="4386909" y="5348719"/>
                  </a:lnTo>
                  <a:lnTo>
                    <a:pt x="4412106" y="5333199"/>
                  </a:lnTo>
                  <a:lnTo>
                    <a:pt x="4429962" y="5321909"/>
                  </a:lnTo>
                  <a:lnTo>
                    <a:pt x="4436744" y="5332641"/>
                  </a:lnTo>
                  <a:lnTo>
                    <a:pt x="4418799" y="5343994"/>
                  </a:lnTo>
                  <a:lnTo>
                    <a:pt x="4393564" y="5359539"/>
                  </a:lnTo>
                  <a:close/>
                </a:path>
                <a:path w="5781040" h="5781040">
                  <a:moveTo>
                    <a:pt x="4412043" y="5333238"/>
                  </a:moveTo>
                  <a:close/>
                </a:path>
                <a:path w="5781040" h="5781040">
                  <a:moveTo>
                    <a:pt x="4354900" y="5369293"/>
                  </a:moveTo>
                  <a:lnTo>
                    <a:pt x="4352721" y="5369293"/>
                  </a:lnTo>
                  <a:lnTo>
                    <a:pt x="4354321" y="5368328"/>
                  </a:lnTo>
                  <a:lnTo>
                    <a:pt x="4354900" y="5369293"/>
                  </a:lnTo>
                  <a:close/>
                </a:path>
                <a:path w="5781040" h="5781040">
                  <a:moveTo>
                    <a:pt x="4352775" y="5369261"/>
                  </a:moveTo>
                  <a:close/>
                </a:path>
                <a:path w="5781040" h="5781040">
                  <a:moveTo>
                    <a:pt x="4347905" y="5386793"/>
                  </a:moveTo>
                  <a:lnTo>
                    <a:pt x="4322698" y="5386793"/>
                  </a:lnTo>
                  <a:lnTo>
                    <a:pt x="4352775" y="5369261"/>
                  </a:lnTo>
                  <a:lnTo>
                    <a:pt x="4354900" y="5369293"/>
                  </a:lnTo>
                  <a:lnTo>
                    <a:pt x="4360849" y="5379212"/>
                  </a:lnTo>
                  <a:lnTo>
                    <a:pt x="4359211" y="5380202"/>
                  </a:lnTo>
                  <a:lnTo>
                    <a:pt x="4347905" y="5386793"/>
                  </a:lnTo>
                  <a:close/>
                </a:path>
                <a:path w="5781040" h="5781040">
                  <a:moveTo>
                    <a:pt x="4316767" y="5404751"/>
                  </a:moveTo>
                  <a:lnTo>
                    <a:pt x="4310494" y="5393702"/>
                  </a:lnTo>
                  <a:lnTo>
                    <a:pt x="4322762" y="5386755"/>
                  </a:lnTo>
                  <a:lnTo>
                    <a:pt x="4347905" y="5386793"/>
                  </a:lnTo>
                  <a:lnTo>
                    <a:pt x="4329061" y="5397779"/>
                  </a:lnTo>
                  <a:lnTo>
                    <a:pt x="4316767" y="5404751"/>
                  </a:lnTo>
                  <a:close/>
                </a:path>
                <a:path w="5781040" h="5781040">
                  <a:moveTo>
                    <a:pt x="4281983" y="5420728"/>
                  </a:moveTo>
                  <a:lnTo>
                    <a:pt x="4261992" y="5420728"/>
                  </a:lnTo>
                  <a:lnTo>
                    <a:pt x="4277321" y="5412282"/>
                  </a:lnTo>
                  <a:lnTo>
                    <a:pt x="4281983" y="5420728"/>
                  </a:lnTo>
                  <a:close/>
                </a:path>
                <a:path w="5781040" h="5781040">
                  <a:moveTo>
                    <a:pt x="4238700" y="5447601"/>
                  </a:moveTo>
                  <a:lnTo>
                    <a:pt x="4232706" y="5436400"/>
                  </a:lnTo>
                  <a:lnTo>
                    <a:pt x="4262056" y="5420690"/>
                  </a:lnTo>
                  <a:lnTo>
                    <a:pt x="4281983" y="5420728"/>
                  </a:lnTo>
                  <a:lnTo>
                    <a:pt x="4283455" y="5423395"/>
                  </a:lnTo>
                  <a:lnTo>
                    <a:pt x="4268088" y="5431866"/>
                  </a:lnTo>
                  <a:lnTo>
                    <a:pt x="4238700" y="5447601"/>
                  </a:lnTo>
                  <a:close/>
                </a:path>
                <a:path w="5781040" h="5781040">
                  <a:moveTo>
                    <a:pt x="4197434" y="5468937"/>
                  </a:moveTo>
                  <a:lnTo>
                    <a:pt x="4169257" y="5468937"/>
                  </a:lnTo>
                  <a:lnTo>
                    <a:pt x="4199038" y="5453913"/>
                  </a:lnTo>
                  <a:lnTo>
                    <a:pt x="4204753" y="5465241"/>
                  </a:lnTo>
                  <a:lnTo>
                    <a:pt x="4197434" y="5468937"/>
                  </a:lnTo>
                  <a:close/>
                </a:path>
                <a:path w="5781040" h="5781040">
                  <a:moveTo>
                    <a:pt x="4159237" y="5487974"/>
                  </a:moveTo>
                  <a:lnTo>
                    <a:pt x="4153661" y="5476570"/>
                  </a:lnTo>
                  <a:lnTo>
                    <a:pt x="4169320" y="5468899"/>
                  </a:lnTo>
                  <a:lnTo>
                    <a:pt x="4197434" y="5468937"/>
                  </a:lnTo>
                  <a:lnTo>
                    <a:pt x="4174946" y="5480291"/>
                  </a:lnTo>
                  <a:lnTo>
                    <a:pt x="4159237" y="5487974"/>
                  </a:lnTo>
                  <a:close/>
                </a:path>
                <a:path w="5781040" h="5781040">
                  <a:moveTo>
                    <a:pt x="4078604" y="5525947"/>
                  </a:moveTo>
                  <a:lnTo>
                    <a:pt x="4073448" y="5514352"/>
                  </a:lnTo>
                  <a:lnTo>
                    <a:pt x="4074655" y="5513806"/>
                  </a:lnTo>
                  <a:lnTo>
                    <a:pt x="4106417" y="5499214"/>
                  </a:lnTo>
                  <a:lnTo>
                    <a:pt x="4119397" y="5493054"/>
                  </a:lnTo>
                  <a:lnTo>
                    <a:pt x="4124845" y="5504535"/>
                  </a:lnTo>
                  <a:lnTo>
                    <a:pt x="4111764" y="5510733"/>
                  </a:lnTo>
                  <a:lnTo>
                    <a:pt x="4078604" y="5525947"/>
                  </a:lnTo>
                  <a:close/>
                </a:path>
                <a:path w="5781040" h="5781040">
                  <a:moveTo>
                    <a:pt x="4106354" y="5499239"/>
                  </a:moveTo>
                  <a:close/>
                </a:path>
                <a:path w="5781040" h="5781040">
                  <a:moveTo>
                    <a:pt x="4074591" y="5513832"/>
                  </a:moveTo>
                  <a:close/>
                </a:path>
                <a:path w="5781040" h="5781040">
                  <a:moveTo>
                    <a:pt x="3996867" y="5561291"/>
                  </a:moveTo>
                  <a:lnTo>
                    <a:pt x="3991990" y="5549569"/>
                  </a:lnTo>
                  <a:lnTo>
                    <a:pt x="4010507" y="5541873"/>
                  </a:lnTo>
                  <a:lnTo>
                    <a:pt x="4038688" y="5529745"/>
                  </a:lnTo>
                  <a:lnTo>
                    <a:pt x="4043705" y="5541416"/>
                  </a:lnTo>
                  <a:lnTo>
                    <a:pt x="4015422" y="5553583"/>
                  </a:lnTo>
                  <a:lnTo>
                    <a:pt x="3996867" y="5561291"/>
                  </a:lnTo>
                  <a:close/>
                </a:path>
                <a:path w="5781040" h="5781040">
                  <a:moveTo>
                    <a:pt x="4010443" y="5541899"/>
                  </a:moveTo>
                  <a:close/>
                </a:path>
                <a:path w="5781040" h="5781040">
                  <a:moveTo>
                    <a:pt x="3958590" y="5568429"/>
                  </a:moveTo>
                  <a:lnTo>
                    <a:pt x="3945496" y="5568429"/>
                  </a:lnTo>
                  <a:lnTo>
                    <a:pt x="3956773" y="5563908"/>
                  </a:lnTo>
                  <a:lnTo>
                    <a:pt x="3958590" y="5568429"/>
                  </a:lnTo>
                  <a:close/>
                </a:path>
                <a:path w="5781040" h="5781040">
                  <a:moveTo>
                    <a:pt x="3945555" y="5568405"/>
                  </a:moveTo>
                  <a:close/>
                </a:path>
                <a:path w="5781040" h="5781040">
                  <a:moveTo>
                    <a:pt x="3947885" y="5581129"/>
                  </a:moveTo>
                  <a:lnTo>
                    <a:pt x="3912717" y="5581129"/>
                  </a:lnTo>
                  <a:lnTo>
                    <a:pt x="3945555" y="5568405"/>
                  </a:lnTo>
                  <a:lnTo>
                    <a:pt x="3958590" y="5568429"/>
                  </a:lnTo>
                  <a:lnTo>
                    <a:pt x="3961510" y="5575693"/>
                  </a:lnTo>
                  <a:lnTo>
                    <a:pt x="3950182" y="5580240"/>
                  </a:lnTo>
                  <a:lnTo>
                    <a:pt x="3947885" y="5581129"/>
                  </a:lnTo>
                  <a:close/>
                </a:path>
                <a:path w="5781040" h="5781040">
                  <a:moveTo>
                    <a:pt x="3914025" y="5594184"/>
                  </a:moveTo>
                  <a:lnTo>
                    <a:pt x="3909593" y="5582297"/>
                  </a:lnTo>
                  <a:lnTo>
                    <a:pt x="3912793" y="5581091"/>
                  </a:lnTo>
                  <a:lnTo>
                    <a:pt x="3947885" y="5581129"/>
                  </a:lnTo>
                  <a:lnTo>
                    <a:pt x="3917276" y="5592978"/>
                  </a:lnTo>
                  <a:lnTo>
                    <a:pt x="3914025" y="5594184"/>
                  </a:lnTo>
                  <a:close/>
                </a:path>
                <a:path w="5781040" h="5781040">
                  <a:moveTo>
                    <a:pt x="3830268" y="5624410"/>
                  </a:moveTo>
                  <a:lnTo>
                    <a:pt x="3826116" y="5612409"/>
                  </a:lnTo>
                  <a:lnTo>
                    <a:pt x="3846690" y="5605297"/>
                  </a:lnTo>
                  <a:lnTo>
                    <a:pt x="3873944" y="5595518"/>
                  </a:lnTo>
                  <a:lnTo>
                    <a:pt x="3878236" y="5607469"/>
                  </a:lnTo>
                  <a:lnTo>
                    <a:pt x="3850868" y="5617298"/>
                  </a:lnTo>
                  <a:lnTo>
                    <a:pt x="3830268" y="5624410"/>
                  </a:lnTo>
                  <a:close/>
                </a:path>
                <a:path w="5781040" h="5781040">
                  <a:moveTo>
                    <a:pt x="3846613" y="5605322"/>
                  </a:moveTo>
                  <a:close/>
                </a:path>
                <a:path w="5781040" h="5781040">
                  <a:moveTo>
                    <a:pt x="3791220" y="5627954"/>
                  </a:moveTo>
                  <a:lnTo>
                    <a:pt x="3779761" y="5627954"/>
                  </a:lnTo>
                  <a:lnTo>
                    <a:pt x="3790086" y="5624525"/>
                  </a:lnTo>
                  <a:lnTo>
                    <a:pt x="3791220" y="5627954"/>
                  </a:lnTo>
                  <a:close/>
                </a:path>
                <a:path w="5781040" h="5781040">
                  <a:moveTo>
                    <a:pt x="3787802" y="5638660"/>
                  </a:moveTo>
                  <a:lnTo>
                    <a:pt x="3746055" y="5638660"/>
                  </a:lnTo>
                  <a:lnTo>
                    <a:pt x="3779837" y="5627928"/>
                  </a:lnTo>
                  <a:lnTo>
                    <a:pt x="3791220" y="5627954"/>
                  </a:lnTo>
                  <a:lnTo>
                    <a:pt x="3794073" y="5636577"/>
                  </a:lnTo>
                  <a:lnTo>
                    <a:pt x="3787802" y="5638660"/>
                  </a:lnTo>
                  <a:close/>
                </a:path>
                <a:path w="5781040" h="5781040">
                  <a:moveTo>
                    <a:pt x="3745534" y="5652096"/>
                  </a:moveTo>
                  <a:lnTo>
                    <a:pt x="3741838" y="5639943"/>
                  </a:lnTo>
                  <a:lnTo>
                    <a:pt x="3746131" y="5638634"/>
                  </a:lnTo>
                  <a:lnTo>
                    <a:pt x="3787802" y="5638660"/>
                  </a:lnTo>
                  <a:lnTo>
                    <a:pt x="3783710" y="5640019"/>
                  </a:lnTo>
                  <a:lnTo>
                    <a:pt x="3749865" y="5650776"/>
                  </a:lnTo>
                  <a:lnTo>
                    <a:pt x="3745534" y="5652096"/>
                  </a:lnTo>
                  <a:close/>
                </a:path>
                <a:path w="5781040" h="5781040">
                  <a:moveTo>
                    <a:pt x="3707747" y="5658866"/>
                  </a:moveTo>
                  <a:lnTo>
                    <a:pt x="3678122" y="5658866"/>
                  </a:lnTo>
                  <a:lnTo>
                    <a:pt x="3705440" y="5650928"/>
                  </a:lnTo>
                  <a:lnTo>
                    <a:pt x="3707747" y="5658866"/>
                  </a:lnTo>
                  <a:close/>
                </a:path>
                <a:path w="5781040" h="5781040">
                  <a:moveTo>
                    <a:pt x="3660050" y="5677052"/>
                  </a:moveTo>
                  <a:lnTo>
                    <a:pt x="3656659" y="5664822"/>
                  </a:lnTo>
                  <a:lnTo>
                    <a:pt x="3678199" y="5658840"/>
                  </a:lnTo>
                  <a:lnTo>
                    <a:pt x="3707747" y="5658866"/>
                  </a:lnTo>
                  <a:lnTo>
                    <a:pt x="3708983" y="5663120"/>
                  </a:lnTo>
                  <a:lnTo>
                    <a:pt x="3681628" y="5671070"/>
                  </a:lnTo>
                  <a:lnTo>
                    <a:pt x="3660050" y="5677052"/>
                  </a:lnTo>
                  <a:close/>
                </a:path>
                <a:path w="5781040" h="5781040">
                  <a:moveTo>
                    <a:pt x="3573779" y="5699429"/>
                  </a:moveTo>
                  <a:lnTo>
                    <a:pt x="3570846" y="5687072"/>
                  </a:lnTo>
                  <a:lnTo>
                    <a:pt x="3575011" y="5686082"/>
                  </a:lnTo>
                  <a:lnTo>
                    <a:pt x="3609581" y="5677420"/>
                  </a:lnTo>
                  <a:lnTo>
                    <a:pt x="3619944" y="5674677"/>
                  </a:lnTo>
                  <a:lnTo>
                    <a:pt x="3623182" y="5686958"/>
                  </a:lnTo>
                  <a:lnTo>
                    <a:pt x="3612705" y="5689727"/>
                  </a:lnTo>
                  <a:lnTo>
                    <a:pt x="3577983" y="5698426"/>
                  </a:lnTo>
                  <a:lnTo>
                    <a:pt x="3573779" y="5699429"/>
                  </a:lnTo>
                  <a:close/>
                </a:path>
                <a:path w="5781040" h="5781040">
                  <a:moveTo>
                    <a:pt x="3609504" y="5677433"/>
                  </a:moveTo>
                  <a:close/>
                </a:path>
                <a:path w="5781040" h="5781040">
                  <a:moveTo>
                    <a:pt x="3574935" y="5686094"/>
                  </a:moveTo>
                  <a:close/>
                </a:path>
                <a:path w="5781040" h="5781040">
                  <a:moveTo>
                    <a:pt x="3535261" y="5702173"/>
                  </a:moveTo>
                  <a:lnTo>
                    <a:pt x="3505326" y="5702173"/>
                  </a:lnTo>
                  <a:lnTo>
                    <a:pt x="3533825" y="5695772"/>
                  </a:lnTo>
                  <a:lnTo>
                    <a:pt x="3535261" y="5702173"/>
                  </a:lnTo>
                  <a:close/>
                </a:path>
                <a:path w="5781040" h="5781040">
                  <a:moveTo>
                    <a:pt x="3486911" y="5719038"/>
                  </a:moveTo>
                  <a:lnTo>
                    <a:pt x="3484282" y="5706605"/>
                  </a:lnTo>
                  <a:lnTo>
                    <a:pt x="3505402" y="5702147"/>
                  </a:lnTo>
                  <a:lnTo>
                    <a:pt x="3535261" y="5702173"/>
                  </a:lnTo>
                  <a:lnTo>
                    <a:pt x="3536606" y="5708167"/>
                  </a:lnTo>
                  <a:lnTo>
                    <a:pt x="3508069" y="5714568"/>
                  </a:lnTo>
                  <a:lnTo>
                    <a:pt x="3486911" y="5719038"/>
                  </a:lnTo>
                  <a:close/>
                </a:path>
                <a:path w="5781040" h="5781040">
                  <a:moveTo>
                    <a:pt x="3399408" y="5736018"/>
                  </a:moveTo>
                  <a:lnTo>
                    <a:pt x="3397249" y="5723509"/>
                  </a:lnTo>
                  <a:lnTo>
                    <a:pt x="3399802" y="5723064"/>
                  </a:lnTo>
                  <a:lnTo>
                    <a:pt x="3435159" y="5716524"/>
                  </a:lnTo>
                  <a:lnTo>
                    <a:pt x="3447021" y="5714174"/>
                  </a:lnTo>
                  <a:lnTo>
                    <a:pt x="3449497" y="5726633"/>
                  </a:lnTo>
                  <a:lnTo>
                    <a:pt x="3437508" y="5729008"/>
                  </a:lnTo>
                  <a:lnTo>
                    <a:pt x="3401999" y="5735574"/>
                  </a:lnTo>
                  <a:lnTo>
                    <a:pt x="3399408" y="5736018"/>
                  </a:lnTo>
                  <a:close/>
                </a:path>
                <a:path w="5781040" h="5781040">
                  <a:moveTo>
                    <a:pt x="3435083" y="5716536"/>
                  </a:moveTo>
                  <a:close/>
                </a:path>
                <a:path w="5781040" h="5781040">
                  <a:moveTo>
                    <a:pt x="3399726" y="5723077"/>
                  </a:moveTo>
                  <a:close/>
                </a:path>
                <a:path w="5781040" h="5781040">
                  <a:moveTo>
                    <a:pt x="3360563" y="5734875"/>
                  </a:moveTo>
                  <a:lnTo>
                    <a:pt x="3328568" y="5734875"/>
                  </a:lnTo>
                  <a:lnTo>
                    <a:pt x="3359772" y="5729897"/>
                  </a:lnTo>
                  <a:lnTo>
                    <a:pt x="3360563" y="5734875"/>
                  </a:lnTo>
                  <a:close/>
                </a:path>
                <a:path w="5781040" h="5781040">
                  <a:moveTo>
                    <a:pt x="3311486" y="5750204"/>
                  </a:moveTo>
                  <a:lnTo>
                    <a:pt x="3309645" y="5737644"/>
                  </a:lnTo>
                  <a:lnTo>
                    <a:pt x="3328644" y="5734862"/>
                  </a:lnTo>
                  <a:lnTo>
                    <a:pt x="3360563" y="5734875"/>
                  </a:lnTo>
                  <a:lnTo>
                    <a:pt x="3361765" y="5742444"/>
                  </a:lnTo>
                  <a:lnTo>
                    <a:pt x="3330523" y="5747423"/>
                  </a:lnTo>
                  <a:lnTo>
                    <a:pt x="3311486" y="5750204"/>
                  </a:lnTo>
                  <a:close/>
                </a:path>
                <a:path w="5781040" h="5781040">
                  <a:moveTo>
                    <a:pt x="3272260" y="5744908"/>
                  </a:moveTo>
                  <a:lnTo>
                    <a:pt x="3256838" y="5744908"/>
                  </a:lnTo>
                  <a:lnTo>
                    <a:pt x="3271989" y="5742889"/>
                  </a:lnTo>
                  <a:lnTo>
                    <a:pt x="3272260" y="5744908"/>
                  </a:lnTo>
                  <a:close/>
                </a:path>
                <a:path w="5781040" h="5781040">
                  <a:moveTo>
                    <a:pt x="3223183" y="5761761"/>
                  </a:moveTo>
                  <a:lnTo>
                    <a:pt x="3221659" y="5749150"/>
                  </a:lnTo>
                  <a:lnTo>
                    <a:pt x="3256914" y="5744895"/>
                  </a:lnTo>
                  <a:lnTo>
                    <a:pt x="3272260" y="5744908"/>
                  </a:lnTo>
                  <a:lnTo>
                    <a:pt x="3273678" y="5755474"/>
                  </a:lnTo>
                  <a:lnTo>
                    <a:pt x="3258476" y="5757506"/>
                  </a:lnTo>
                  <a:lnTo>
                    <a:pt x="3223183" y="5761761"/>
                  </a:lnTo>
                  <a:close/>
                </a:path>
                <a:path w="5781040" h="5781040">
                  <a:moveTo>
                    <a:pt x="3184265" y="5756630"/>
                  </a:moveTo>
                  <a:lnTo>
                    <a:pt x="3148215" y="5756630"/>
                  </a:lnTo>
                  <a:lnTo>
                    <a:pt x="3183940" y="5753227"/>
                  </a:lnTo>
                  <a:lnTo>
                    <a:pt x="3184265" y="5756630"/>
                  </a:lnTo>
                  <a:close/>
                </a:path>
                <a:path w="5781040" h="5781040">
                  <a:moveTo>
                    <a:pt x="3134474" y="5770499"/>
                  </a:moveTo>
                  <a:lnTo>
                    <a:pt x="3133432" y="5757849"/>
                  </a:lnTo>
                  <a:lnTo>
                    <a:pt x="3148291" y="5756617"/>
                  </a:lnTo>
                  <a:lnTo>
                    <a:pt x="3184265" y="5756630"/>
                  </a:lnTo>
                  <a:lnTo>
                    <a:pt x="3185147" y="5765876"/>
                  </a:lnTo>
                  <a:lnTo>
                    <a:pt x="3149371" y="5769279"/>
                  </a:lnTo>
                  <a:lnTo>
                    <a:pt x="3134474" y="5770499"/>
                  </a:lnTo>
                  <a:close/>
                </a:path>
                <a:path w="5781040" h="5781040">
                  <a:moveTo>
                    <a:pt x="3045624" y="5776595"/>
                  </a:moveTo>
                  <a:lnTo>
                    <a:pt x="3044900" y="5763907"/>
                  </a:lnTo>
                  <a:lnTo>
                    <a:pt x="3075215" y="5762180"/>
                  </a:lnTo>
                  <a:lnTo>
                    <a:pt x="3095523" y="5760770"/>
                  </a:lnTo>
                  <a:lnTo>
                    <a:pt x="3096412" y="5773432"/>
                  </a:lnTo>
                  <a:lnTo>
                    <a:pt x="3075977" y="5774855"/>
                  </a:lnTo>
                  <a:lnTo>
                    <a:pt x="3045624" y="5776595"/>
                  </a:lnTo>
                  <a:close/>
                </a:path>
                <a:path w="5781040" h="5781040">
                  <a:moveTo>
                    <a:pt x="2956559" y="5779935"/>
                  </a:moveTo>
                  <a:lnTo>
                    <a:pt x="2956318" y="5767235"/>
                  </a:lnTo>
                  <a:lnTo>
                    <a:pt x="2964675" y="5767082"/>
                  </a:lnTo>
                  <a:lnTo>
                    <a:pt x="3001644" y="5765914"/>
                  </a:lnTo>
                  <a:lnTo>
                    <a:pt x="3006927" y="5765673"/>
                  </a:lnTo>
                  <a:lnTo>
                    <a:pt x="3007486" y="5778360"/>
                  </a:lnTo>
                  <a:lnTo>
                    <a:pt x="3002089" y="5778601"/>
                  </a:lnTo>
                  <a:lnTo>
                    <a:pt x="2964967" y="5779782"/>
                  </a:lnTo>
                  <a:lnTo>
                    <a:pt x="2956559" y="5779935"/>
                  </a:lnTo>
                  <a:close/>
                </a:path>
                <a:path w="5781040" h="5781040">
                  <a:moveTo>
                    <a:pt x="2918295" y="5768022"/>
                  </a:moveTo>
                  <a:lnTo>
                    <a:pt x="2890366" y="5768022"/>
                  </a:lnTo>
                  <a:lnTo>
                    <a:pt x="2918294" y="5767844"/>
                  </a:lnTo>
                  <a:lnTo>
                    <a:pt x="2918295" y="5768022"/>
                  </a:lnTo>
                  <a:close/>
                </a:path>
                <a:path w="5781040" h="5781040">
                  <a:moveTo>
                    <a:pt x="2890367" y="5780722"/>
                  </a:moveTo>
                  <a:lnTo>
                    <a:pt x="2867494" y="5780582"/>
                  </a:lnTo>
                  <a:lnTo>
                    <a:pt x="2867583" y="5767882"/>
                  </a:lnTo>
                  <a:lnTo>
                    <a:pt x="2890366" y="5768022"/>
                  </a:lnTo>
                  <a:lnTo>
                    <a:pt x="2918295" y="5768022"/>
                  </a:lnTo>
                  <a:lnTo>
                    <a:pt x="2918383" y="5780544"/>
                  </a:lnTo>
                  <a:lnTo>
                    <a:pt x="2890367" y="5780722"/>
                  </a:lnTo>
                  <a:close/>
                </a:path>
                <a:path w="5781040" h="5781040">
                  <a:moveTo>
                    <a:pt x="2829318" y="5780036"/>
                  </a:moveTo>
                  <a:lnTo>
                    <a:pt x="2815767" y="5779782"/>
                  </a:lnTo>
                  <a:lnTo>
                    <a:pt x="2778378" y="5778588"/>
                  </a:lnTo>
                  <a:lnTo>
                    <a:pt x="2778950" y="5765901"/>
                  </a:lnTo>
                  <a:lnTo>
                    <a:pt x="2816123" y="5767082"/>
                  </a:lnTo>
                  <a:lnTo>
                    <a:pt x="2829559" y="5767336"/>
                  </a:lnTo>
                  <a:lnTo>
                    <a:pt x="2829318" y="5780036"/>
                  </a:lnTo>
                  <a:close/>
                </a:path>
                <a:path w="5781040" h="5781040">
                  <a:moveTo>
                    <a:pt x="2740240" y="5776887"/>
                  </a:moveTo>
                  <a:lnTo>
                    <a:pt x="2704744" y="5774855"/>
                  </a:lnTo>
                  <a:lnTo>
                    <a:pt x="2689453" y="5773788"/>
                  </a:lnTo>
                  <a:lnTo>
                    <a:pt x="2690342" y="5761126"/>
                  </a:lnTo>
                  <a:lnTo>
                    <a:pt x="2705582" y="5762180"/>
                  </a:lnTo>
                  <a:lnTo>
                    <a:pt x="2740964" y="5764199"/>
                  </a:lnTo>
                  <a:lnTo>
                    <a:pt x="2740240" y="5776887"/>
                  </a:lnTo>
                  <a:close/>
                </a:path>
                <a:path w="5781040" h="5781040">
                  <a:moveTo>
                    <a:pt x="2651391" y="5770930"/>
                  </a:moveTo>
                  <a:lnTo>
                    <a:pt x="2631350" y="5769279"/>
                  </a:lnTo>
                  <a:lnTo>
                    <a:pt x="2600705" y="5766358"/>
                  </a:lnTo>
                  <a:lnTo>
                    <a:pt x="2601912" y="5753709"/>
                  </a:lnTo>
                  <a:lnTo>
                    <a:pt x="2632519" y="5756630"/>
                  </a:lnTo>
                  <a:lnTo>
                    <a:pt x="2652432" y="5758268"/>
                  </a:lnTo>
                  <a:lnTo>
                    <a:pt x="2651391" y="5770930"/>
                  </a:lnTo>
                  <a:close/>
                </a:path>
                <a:path w="5781040" h="5781040">
                  <a:moveTo>
                    <a:pt x="2562745" y="5762332"/>
                  </a:moveTo>
                  <a:lnTo>
                    <a:pt x="2558478" y="5761875"/>
                  </a:lnTo>
                  <a:lnTo>
                    <a:pt x="2522245" y="5757506"/>
                  </a:lnTo>
                  <a:lnTo>
                    <a:pt x="2512161" y="5756160"/>
                  </a:lnTo>
                  <a:lnTo>
                    <a:pt x="2513837" y="5743562"/>
                  </a:lnTo>
                  <a:lnTo>
                    <a:pt x="2523912" y="5744908"/>
                  </a:lnTo>
                  <a:lnTo>
                    <a:pt x="2559964" y="5749264"/>
                  </a:lnTo>
                  <a:lnTo>
                    <a:pt x="2564104" y="5749709"/>
                  </a:lnTo>
                  <a:lnTo>
                    <a:pt x="2562745" y="5762332"/>
                  </a:lnTo>
                  <a:close/>
                </a:path>
                <a:path w="5781040" h="5781040">
                  <a:moveTo>
                    <a:pt x="2474340" y="5750953"/>
                  </a:moveTo>
                  <a:lnTo>
                    <a:pt x="2450198" y="5747423"/>
                  </a:lnTo>
                  <a:lnTo>
                    <a:pt x="2424048" y="5743257"/>
                  </a:lnTo>
                  <a:lnTo>
                    <a:pt x="2426042" y="5730709"/>
                  </a:lnTo>
                  <a:lnTo>
                    <a:pt x="2452164" y="5734875"/>
                  </a:lnTo>
                  <a:lnTo>
                    <a:pt x="2476182" y="5738380"/>
                  </a:lnTo>
                  <a:lnTo>
                    <a:pt x="2474340" y="5750953"/>
                  </a:lnTo>
                  <a:close/>
                </a:path>
                <a:path w="5781040" h="5781040">
                  <a:moveTo>
                    <a:pt x="2386393" y="5736894"/>
                  </a:moveTo>
                  <a:lnTo>
                    <a:pt x="2378722" y="5735574"/>
                  </a:lnTo>
                  <a:lnTo>
                    <a:pt x="2343213" y="5729008"/>
                  </a:lnTo>
                  <a:lnTo>
                    <a:pt x="2336291" y="5727636"/>
                  </a:lnTo>
                  <a:lnTo>
                    <a:pt x="2338755" y="5715177"/>
                  </a:lnTo>
                  <a:lnTo>
                    <a:pt x="2345587" y="5716524"/>
                  </a:lnTo>
                  <a:lnTo>
                    <a:pt x="2380927" y="5723064"/>
                  </a:lnTo>
                  <a:lnTo>
                    <a:pt x="2388552" y="5724385"/>
                  </a:lnTo>
                  <a:lnTo>
                    <a:pt x="2386393" y="5736894"/>
                  </a:lnTo>
                  <a:close/>
                </a:path>
                <a:path w="5781040" h="5781040">
                  <a:moveTo>
                    <a:pt x="2298864" y="5720105"/>
                  </a:moveTo>
                  <a:lnTo>
                    <a:pt x="2272664" y="5714568"/>
                  </a:lnTo>
                  <a:lnTo>
                    <a:pt x="2249144" y="5709297"/>
                  </a:lnTo>
                  <a:lnTo>
                    <a:pt x="2251925" y="5696902"/>
                  </a:lnTo>
                  <a:lnTo>
                    <a:pt x="2275395" y="5702173"/>
                  </a:lnTo>
                  <a:lnTo>
                    <a:pt x="2301481" y="5707672"/>
                  </a:lnTo>
                  <a:lnTo>
                    <a:pt x="2298864" y="5720105"/>
                  </a:lnTo>
                  <a:close/>
                </a:path>
                <a:path w="5781040" h="5781040">
                  <a:moveTo>
                    <a:pt x="2211958" y="5700623"/>
                  </a:moveTo>
                  <a:lnTo>
                    <a:pt x="2202738" y="5698426"/>
                  </a:lnTo>
                  <a:lnTo>
                    <a:pt x="2168016" y="5689727"/>
                  </a:lnTo>
                  <a:lnTo>
                    <a:pt x="2162530" y="5688279"/>
                  </a:lnTo>
                  <a:lnTo>
                    <a:pt x="2165768" y="5675998"/>
                  </a:lnTo>
                  <a:lnTo>
                    <a:pt x="2171181" y="5677420"/>
                  </a:lnTo>
                  <a:lnTo>
                    <a:pt x="2205735" y="5686082"/>
                  </a:lnTo>
                  <a:lnTo>
                    <a:pt x="2214892" y="5688266"/>
                  </a:lnTo>
                  <a:lnTo>
                    <a:pt x="2211958" y="5700623"/>
                  </a:lnTo>
                  <a:close/>
                </a:path>
                <a:path w="5781040" h="5781040">
                  <a:moveTo>
                    <a:pt x="2125636" y="5678436"/>
                  </a:moveTo>
                  <a:lnTo>
                    <a:pt x="2099093" y="5671070"/>
                  </a:lnTo>
                  <a:lnTo>
                    <a:pt x="2076691" y="5664555"/>
                  </a:lnTo>
                  <a:lnTo>
                    <a:pt x="2080234" y="5652363"/>
                  </a:lnTo>
                  <a:lnTo>
                    <a:pt x="2102614" y="5658866"/>
                  </a:lnTo>
                  <a:lnTo>
                    <a:pt x="2129027" y="5666193"/>
                  </a:lnTo>
                  <a:lnTo>
                    <a:pt x="2125636" y="5678436"/>
                  </a:lnTo>
                  <a:close/>
                </a:path>
                <a:path w="5781040" h="5781040">
                  <a:moveTo>
                    <a:pt x="2040115" y="5653595"/>
                  </a:moveTo>
                  <a:lnTo>
                    <a:pt x="2030856" y="5650776"/>
                  </a:lnTo>
                  <a:lnTo>
                    <a:pt x="1997011" y="5640019"/>
                  </a:lnTo>
                  <a:lnTo>
                    <a:pt x="1991537" y="5638203"/>
                  </a:lnTo>
                  <a:lnTo>
                    <a:pt x="1995538" y="5626150"/>
                  </a:lnTo>
                  <a:lnTo>
                    <a:pt x="2000977" y="5627954"/>
                  </a:lnTo>
                  <a:lnTo>
                    <a:pt x="2034673" y="5638660"/>
                  </a:lnTo>
                  <a:lnTo>
                    <a:pt x="2043810" y="5641441"/>
                  </a:lnTo>
                  <a:lnTo>
                    <a:pt x="2040115" y="5653595"/>
                  </a:lnTo>
                  <a:close/>
                </a:path>
                <a:path w="5781040" h="5781040">
                  <a:moveTo>
                    <a:pt x="1955329" y="5626087"/>
                  </a:moveTo>
                  <a:lnTo>
                    <a:pt x="1929853" y="5617298"/>
                  </a:lnTo>
                  <a:lnTo>
                    <a:pt x="1907336" y="5609209"/>
                  </a:lnTo>
                  <a:lnTo>
                    <a:pt x="1911629" y="5597258"/>
                  </a:lnTo>
                  <a:lnTo>
                    <a:pt x="1934118" y="5605322"/>
                  </a:lnTo>
                  <a:lnTo>
                    <a:pt x="1959482" y="5614085"/>
                  </a:lnTo>
                  <a:lnTo>
                    <a:pt x="1955329" y="5626087"/>
                  </a:lnTo>
                  <a:close/>
                </a:path>
                <a:path w="5781040" h="5781040">
                  <a:moveTo>
                    <a:pt x="1871522" y="5595988"/>
                  </a:moveTo>
                  <a:lnTo>
                    <a:pt x="1863458" y="5592978"/>
                  </a:lnTo>
                  <a:lnTo>
                    <a:pt x="1830539" y="5580240"/>
                  </a:lnTo>
                  <a:lnTo>
                    <a:pt x="1823999" y="5577611"/>
                  </a:lnTo>
                  <a:lnTo>
                    <a:pt x="1828736" y="5565825"/>
                  </a:lnTo>
                  <a:lnTo>
                    <a:pt x="1835175" y="5568403"/>
                  </a:lnTo>
                  <a:lnTo>
                    <a:pt x="1868030" y="5581129"/>
                  </a:lnTo>
                  <a:lnTo>
                    <a:pt x="1875967" y="5584088"/>
                  </a:lnTo>
                  <a:lnTo>
                    <a:pt x="1871522" y="5595988"/>
                  </a:lnTo>
                  <a:close/>
                </a:path>
                <a:path w="5781040" h="5781040">
                  <a:moveTo>
                    <a:pt x="1788616" y="5563273"/>
                  </a:moveTo>
                  <a:lnTo>
                    <a:pt x="1765299" y="5553583"/>
                  </a:lnTo>
                  <a:lnTo>
                    <a:pt x="1741753" y="5543448"/>
                  </a:lnTo>
                  <a:lnTo>
                    <a:pt x="1746783" y="5531789"/>
                  </a:lnTo>
                  <a:lnTo>
                    <a:pt x="1770231" y="5541873"/>
                  </a:lnTo>
                  <a:lnTo>
                    <a:pt x="1793493" y="5551551"/>
                  </a:lnTo>
                  <a:lnTo>
                    <a:pt x="1788616" y="5563273"/>
                  </a:lnTo>
                  <a:close/>
                </a:path>
                <a:path w="5781040" h="5781040">
                  <a:moveTo>
                    <a:pt x="1706828" y="5528043"/>
                  </a:moveTo>
                  <a:lnTo>
                    <a:pt x="1700872" y="5525389"/>
                  </a:lnTo>
                  <a:lnTo>
                    <a:pt x="1668970" y="5510733"/>
                  </a:lnTo>
                  <a:lnTo>
                    <a:pt x="1660537" y="5506745"/>
                  </a:lnTo>
                  <a:lnTo>
                    <a:pt x="1665985" y="5495264"/>
                  </a:lnTo>
                  <a:lnTo>
                    <a:pt x="1674314" y="5499214"/>
                  </a:lnTo>
                  <a:lnTo>
                    <a:pt x="1706087" y="5513806"/>
                  </a:lnTo>
                  <a:lnTo>
                    <a:pt x="1711985" y="5516435"/>
                  </a:lnTo>
                  <a:lnTo>
                    <a:pt x="1706828" y="5528043"/>
                  </a:lnTo>
                  <a:close/>
                </a:path>
                <a:path w="5781040" h="5781040">
                  <a:moveTo>
                    <a:pt x="1626120" y="5490235"/>
                  </a:moveTo>
                  <a:lnTo>
                    <a:pt x="1605787" y="5480291"/>
                  </a:lnTo>
                  <a:lnTo>
                    <a:pt x="1580565" y="5467565"/>
                  </a:lnTo>
                  <a:lnTo>
                    <a:pt x="1586293" y="5456224"/>
                  </a:lnTo>
                  <a:lnTo>
                    <a:pt x="1611401" y="5468899"/>
                  </a:lnTo>
                  <a:lnTo>
                    <a:pt x="1631695" y="5478830"/>
                  </a:lnTo>
                  <a:lnTo>
                    <a:pt x="1626120" y="5490235"/>
                  </a:lnTo>
                  <a:close/>
                </a:path>
                <a:path w="5781040" h="5781040">
                  <a:moveTo>
                    <a:pt x="1546656" y="5450027"/>
                  </a:moveTo>
                  <a:lnTo>
                    <a:pt x="1543468" y="5448376"/>
                  </a:lnTo>
                  <a:lnTo>
                    <a:pt x="1512645" y="5431866"/>
                  </a:lnTo>
                  <a:lnTo>
                    <a:pt x="1501787" y="5425884"/>
                  </a:lnTo>
                  <a:lnTo>
                    <a:pt x="1507921" y="5414759"/>
                  </a:lnTo>
                  <a:lnTo>
                    <a:pt x="1518672" y="5420690"/>
                  </a:lnTo>
                  <a:lnTo>
                    <a:pt x="1549434" y="5437162"/>
                  </a:lnTo>
                  <a:lnTo>
                    <a:pt x="1552511" y="5438762"/>
                  </a:lnTo>
                  <a:lnTo>
                    <a:pt x="1546656" y="5450027"/>
                  </a:lnTo>
                  <a:close/>
                </a:path>
                <a:path w="5781040" h="5781040">
                  <a:moveTo>
                    <a:pt x="1468449" y="5407291"/>
                  </a:moveTo>
                  <a:lnTo>
                    <a:pt x="1451660" y="5397779"/>
                  </a:lnTo>
                  <a:lnTo>
                    <a:pt x="1424380" y="5381866"/>
                  </a:lnTo>
                  <a:lnTo>
                    <a:pt x="1430781" y="5370906"/>
                  </a:lnTo>
                  <a:lnTo>
                    <a:pt x="1458027" y="5386793"/>
                  </a:lnTo>
                  <a:lnTo>
                    <a:pt x="1474711" y="5396242"/>
                  </a:lnTo>
                  <a:lnTo>
                    <a:pt x="1468449" y="5407291"/>
                  </a:lnTo>
                  <a:close/>
                </a:path>
                <a:path w="5781040" h="5781040">
                  <a:moveTo>
                    <a:pt x="1391551" y="5362244"/>
                  </a:moveTo>
                  <a:lnTo>
                    <a:pt x="1361922" y="5343994"/>
                  </a:lnTo>
                  <a:lnTo>
                    <a:pt x="1348333" y="5335397"/>
                  </a:lnTo>
                  <a:lnTo>
                    <a:pt x="1355115" y="5324665"/>
                  </a:lnTo>
                  <a:lnTo>
                    <a:pt x="1368618" y="5333199"/>
                  </a:lnTo>
                  <a:lnTo>
                    <a:pt x="1398206" y="5351424"/>
                  </a:lnTo>
                  <a:lnTo>
                    <a:pt x="1391551" y="5362244"/>
                  </a:lnTo>
                  <a:close/>
                </a:path>
                <a:path w="5781040" h="5781040">
                  <a:moveTo>
                    <a:pt x="1316189" y="5314784"/>
                  </a:moveTo>
                  <a:lnTo>
                    <a:pt x="1303286" y="5306402"/>
                  </a:lnTo>
                  <a:lnTo>
                    <a:pt x="1273708" y="5286667"/>
                  </a:lnTo>
                  <a:lnTo>
                    <a:pt x="1280883" y="5276189"/>
                  </a:lnTo>
                  <a:lnTo>
                    <a:pt x="1281411" y="5276545"/>
                  </a:lnTo>
                  <a:lnTo>
                    <a:pt x="1310239" y="5295773"/>
                  </a:lnTo>
                  <a:lnTo>
                    <a:pt x="1323111" y="5304142"/>
                  </a:lnTo>
                  <a:lnTo>
                    <a:pt x="1316189" y="5314784"/>
                  </a:lnTo>
                  <a:close/>
                </a:path>
                <a:path w="5781040" h="5781040">
                  <a:moveTo>
                    <a:pt x="1242237" y="5265064"/>
                  </a:moveTo>
                  <a:lnTo>
                    <a:pt x="1217167" y="5247462"/>
                  </a:lnTo>
                  <a:lnTo>
                    <a:pt x="1200733" y="5235625"/>
                  </a:lnTo>
                  <a:lnTo>
                    <a:pt x="1208150" y="5225326"/>
                  </a:lnTo>
                  <a:lnTo>
                    <a:pt x="1224567" y="5237137"/>
                  </a:lnTo>
                  <a:lnTo>
                    <a:pt x="1249527" y="5254663"/>
                  </a:lnTo>
                  <a:lnTo>
                    <a:pt x="1242237" y="5265064"/>
                  </a:lnTo>
                  <a:close/>
                </a:path>
                <a:path w="5781040" h="5781040">
                  <a:moveTo>
                    <a:pt x="1169923" y="5213096"/>
                  </a:moveTo>
                  <a:lnTo>
                    <a:pt x="1161008" y="5206504"/>
                  </a:lnTo>
                  <a:lnTo>
                    <a:pt x="1133322" y="5185537"/>
                  </a:lnTo>
                  <a:lnTo>
                    <a:pt x="1129258" y="5182387"/>
                  </a:lnTo>
                  <a:lnTo>
                    <a:pt x="1137043" y="5172354"/>
                  </a:lnTo>
                  <a:lnTo>
                    <a:pt x="1141032" y="5175440"/>
                  </a:lnTo>
                  <a:lnTo>
                    <a:pt x="1168590" y="5196319"/>
                  </a:lnTo>
                  <a:lnTo>
                    <a:pt x="1177467" y="5202872"/>
                  </a:lnTo>
                  <a:lnTo>
                    <a:pt x="1169923" y="5213096"/>
                  </a:lnTo>
                  <a:close/>
                </a:path>
                <a:path w="5781040" h="5781040">
                  <a:moveTo>
                    <a:pt x="1099172" y="5158905"/>
                  </a:moveTo>
                  <a:lnTo>
                    <a:pt x="1078725" y="5142636"/>
                  </a:lnTo>
                  <a:lnTo>
                    <a:pt x="1059535" y="5126990"/>
                  </a:lnTo>
                  <a:lnTo>
                    <a:pt x="1067561" y="5117147"/>
                  </a:lnTo>
                  <a:lnTo>
                    <a:pt x="1086726" y="5132768"/>
                  </a:lnTo>
                  <a:lnTo>
                    <a:pt x="1107071" y="5148961"/>
                  </a:lnTo>
                  <a:lnTo>
                    <a:pt x="1099172" y="5158905"/>
                  </a:lnTo>
                  <a:close/>
                </a:path>
                <a:path w="5781040" h="5781040">
                  <a:moveTo>
                    <a:pt x="1030160" y="5102606"/>
                  </a:moveTo>
                  <a:lnTo>
                    <a:pt x="1025194" y="5098453"/>
                  </a:lnTo>
                  <a:lnTo>
                    <a:pt x="998829" y="5075897"/>
                  </a:lnTo>
                  <a:lnTo>
                    <a:pt x="991476" y="5069459"/>
                  </a:lnTo>
                  <a:lnTo>
                    <a:pt x="999858" y="5059908"/>
                  </a:lnTo>
                  <a:lnTo>
                    <a:pt x="1007181" y="5066322"/>
                  </a:lnTo>
                  <a:lnTo>
                    <a:pt x="1033364" y="5088737"/>
                  </a:lnTo>
                  <a:lnTo>
                    <a:pt x="1038313" y="5092865"/>
                  </a:lnTo>
                  <a:lnTo>
                    <a:pt x="1030160" y="5102606"/>
                  </a:lnTo>
                  <a:close/>
                </a:path>
                <a:path w="5781040" h="5781040">
                  <a:moveTo>
                    <a:pt x="962875" y="5044173"/>
                  </a:moveTo>
                  <a:lnTo>
                    <a:pt x="946949" y="5029860"/>
                  </a:lnTo>
                  <a:lnTo>
                    <a:pt x="925270" y="5009908"/>
                  </a:lnTo>
                  <a:lnTo>
                    <a:pt x="933868" y="5000561"/>
                  </a:lnTo>
                  <a:lnTo>
                    <a:pt x="955467" y="5020437"/>
                  </a:lnTo>
                  <a:lnTo>
                    <a:pt x="971371" y="5034724"/>
                  </a:lnTo>
                  <a:lnTo>
                    <a:pt x="962875" y="5044173"/>
                  </a:lnTo>
                  <a:close/>
                </a:path>
                <a:path w="5781040" h="5781040">
                  <a:moveTo>
                    <a:pt x="897432" y="4983784"/>
                  </a:moveTo>
                  <a:lnTo>
                    <a:pt x="871232" y="4958524"/>
                  </a:lnTo>
                  <a:lnTo>
                    <a:pt x="860881" y="4948288"/>
                  </a:lnTo>
                  <a:lnTo>
                    <a:pt x="869810" y="4939258"/>
                  </a:lnTo>
                  <a:lnTo>
                    <a:pt x="880083" y="4949418"/>
                  </a:lnTo>
                  <a:lnTo>
                    <a:pt x="904979" y="4973434"/>
                  </a:lnTo>
                  <a:lnTo>
                    <a:pt x="906144" y="4974539"/>
                  </a:lnTo>
                  <a:lnTo>
                    <a:pt x="897432" y="4983784"/>
                  </a:lnTo>
                  <a:close/>
                </a:path>
                <a:path w="5781040" h="5781040">
                  <a:moveTo>
                    <a:pt x="833869" y="4921313"/>
                  </a:moveTo>
                  <a:lnTo>
                    <a:pt x="822197" y="4909489"/>
                  </a:lnTo>
                  <a:lnTo>
                    <a:pt x="798410" y="4884839"/>
                  </a:lnTo>
                  <a:lnTo>
                    <a:pt x="807541" y="4876012"/>
                  </a:lnTo>
                  <a:lnTo>
                    <a:pt x="831255" y="4900587"/>
                  </a:lnTo>
                  <a:lnTo>
                    <a:pt x="842911" y="4912385"/>
                  </a:lnTo>
                  <a:lnTo>
                    <a:pt x="833869" y="4921313"/>
                  </a:lnTo>
                  <a:close/>
                </a:path>
                <a:path w="5781040" h="5781040">
                  <a:moveTo>
                    <a:pt x="772197" y="4856975"/>
                  </a:moveTo>
                  <a:lnTo>
                    <a:pt x="750861" y="4833772"/>
                  </a:lnTo>
                  <a:lnTo>
                    <a:pt x="737933" y="4819370"/>
                  </a:lnTo>
                  <a:lnTo>
                    <a:pt x="747382" y="4810887"/>
                  </a:lnTo>
                  <a:lnTo>
                    <a:pt x="760239" y="4825212"/>
                  </a:lnTo>
                  <a:lnTo>
                    <a:pt x="781545" y="4848377"/>
                  </a:lnTo>
                  <a:lnTo>
                    <a:pt x="772197" y="4856975"/>
                  </a:lnTo>
                  <a:close/>
                </a:path>
                <a:path w="5781040" h="5781040">
                  <a:moveTo>
                    <a:pt x="712622" y="4790782"/>
                  </a:moveTo>
                  <a:lnTo>
                    <a:pt x="704824" y="4781892"/>
                  </a:lnTo>
                  <a:lnTo>
                    <a:pt x="682269" y="4755527"/>
                  </a:lnTo>
                  <a:lnTo>
                    <a:pt x="679424" y="4752136"/>
                  </a:lnTo>
                  <a:lnTo>
                    <a:pt x="689177" y="4743996"/>
                  </a:lnTo>
                  <a:lnTo>
                    <a:pt x="692000" y="4747361"/>
                  </a:lnTo>
                  <a:lnTo>
                    <a:pt x="714407" y="4773549"/>
                  </a:lnTo>
                  <a:lnTo>
                    <a:pt x="722172" y="4782413"/>
                  </a:lnTo>
                  <a:lnTo>
                    <a:pt x="712622" y="4790782"/>
                  </a:lnTo>
                  <a:close/>
                </a:path>
                <a:path w="5781040" h="5781040">
                  <a:moveTo>
                    <a:pt x="655027" y="4722774"/>
                  </a:moveTo>
                  <a:lnTo>
                    <a:pt x="638085" y="4701997"/>
                  </a:lnTo>
                  <a:lnTo>
                    <a:pt x="623099" y="4683163"/>
                  </a:lnTo>
                  <a:lnTo>
                    <a:pt x="633043" y="4675263"/>
                  </a:lnTo>
                  <a:lnTo>
                    <a:pt x="647954" y="4694008"/>
                  </a:lnTo>
                  <a:lnTo>
                    <a:pt x="664870" y="4714748"/>
                  </a:lnTo>
                  <a:lnTo>
                    <a:pt x="655027" y="4722774"/>
                  </a:lnTo>
                  <a:close/>
                </a:path>
                <a:path w="5781040" h="5781040">
                  <a:moveTo>
                    <a:pt x="599592" y="4653089"/>
                  </a:moveTo>
                  <a:lnTo>
                    <a:pt x="595185" y="4647412"/>
                  </a:lnTo>
                  <a:lnTo>
                    <a:pt x="574217" y="4619713"/>
                  </a:lnTo>
                  <a:lnTo>
                    <a:pt x="568858" y="4612449"/>
                  </a:lnTo>
                  <a:lnTo>
                    <a:pt x="579068" y="4604905"/>
                  </a:lnTo>
                  <a:lnTo>
                    <a:pt x="584368" y="4612081"/>
                  </a:lnTo>
                  <a:lnTo>
                    <a:pt x="605255" y="4639652"/>
                  </a:lnTo>
                  <a:lnTo>
                    <a:pt x="609625" y="4645304"/>
                  </a:lnTo>
                  <a:lnTo>
                    <a:pt x="599592" y="4653089"/>
                  </a:lnTo>
                  <a:close/>
                </a:path>
                <a:path w="5781040" h="5781040">
                  <a:moveTo>
                    <a:pt x="546290" y="4581652"/>
                  </a:moveTo>
                  <a:lnTo>
                    <a:pt x="533260" y="4563554"/>
                  </a:lnTo>
                  <a:lnTo>
                    <a:pt x="516838" y="4540173"/>
                  </a:lnTo>
                  <a:lnTo>
                    <a:pt x="527240" y="4532871"/>
                  </a:lnTo>
                  <a:lnTo>
                    <a:pt x="543591" y="4556163"/>
                  </a:lnTo>
                  <a:lnTo>
                    <a:pt x="556602" y="4574235"/>
                  </a:lnTo>
                  <a:lnTo>
                    <a:pt x="546290" y="4581652"/>
                  </a:lnTo>
                  <a:close/>
                </a:path>
                <a:path w="5781040" h="5781040">
                  <a:moveTo>
                    <a:pt x="495223" y="4508715"/>
                  </a:moveTo>
                  <a:lnTo>
                    <a:pt x="493636" y="4506391"/>
                  </a:lnTo>
                  <a:lnTo>
                    <a:pt x="474319" y="4477435"/>
                  </a:lnTo>
                  <a:lnTo>
                    <a:pt x="467054" y="4466247"/>
                  </a:lnTo>
                  <a:lnTo>
                    <a:pt x="477710" y="4459338"/>
                  </a:lnTo>
                  <a:lnTo>
                    <a:pt x="484953" y="4470488"/>
                  </a:lnTo>
                  <a:lnTo>
                    <a:pt x="504182" y="4499317"/>
                  </a:lnTo>
                  <a:lnTo>
                    <a:pt x="505701" y="4501540"/>
                  </a:lnTo>
                  <a:lnTo>
                    <a:pt x="495223" y="4508715"/>
                  </a:lnTo>
                  <a:close/>
                </a:path>
                <a:path w="5781040" h="5781040">
                  <a:moveTo>
                    <a:pt x="446430" y="4434128"/>
                  </a:moveTo>
                  <a:lnTo>
                    <a:pt x="436727" y="4418799"/>
                  </a:lnTo>
                  <a:lnTo>
                    <a:pt x="419556" y="4390923"/>
                  </a:lnTo>
                  <a:lnTo>
                    <a:pt x="430377" y="4384268"/>
                  </a:lnTo>
                  <a:lnTo>
                    <a:pt x="447524" y="4412107"/>
                  </a:lnTo>
                  <a:lnTo>
                    <a:pt x="457161" y="4427334"/>
                  </a:lnTo>
                  <a:lnTo>
                    <a:pt x="446430" y="4434128"/>
                  </a:lnTo>
                  <a:close/>
                </a:path>
                <a:path w="5781040" h="5781040">
                  <a:moveTo>
                    <a:pt x="399884" y="4358119"/>
                  </a:moveTo>
                  <a:lnTo>
                    <a:pt x="382942" y="4329061"/>
                  </a:lnTo>
                  <a:lnTo>
                    <a:pt x="374446" y="4314063"/>
                  </a:lnTo>
                  <a:lnTo>
                    <a:pt x="385482" y="4307801"/>
                  </a:lnTo>
                  <a:lnTo>
                    <a:pt x="393943" y="4322699"/>
                  </a:lnTo>
                  <a:lnTo>
                    <a:pt x="410857" y="4351718"/>
                  </a:lnTo>
                  <a:lnTo>
                    <a:pt x="399884" y="4358119"/>
                  </a:lnTo>
                  <a:close/>
                </a:path>
                <a:path w="5781040" h="5781040">
                  <a:moveTo>
                    <a:pt x="355828" y="4280738"/>
                  </a:moveTo>
                  <a:lnTo>
                    <a:pt x="348856" y="4268089"/>
                  </a:lnTo>
                  <a:lnTo>
                    <a:pt x="332346" y="4237253"/>
                  </a:lnTo>
                  <a:lnTo>
                    <a:pt x="331634" y="4235894"/>
                  </a:lnTo>
                  <a:lnTo>
                    <a:pt x="342912" y="4230027"/>
                  </a:lnTo>
                  <a:lnTo>
                    <a:pt x="343565" y="4231297"/>
                  </a:lnTo>
                  <a:lnTo>
                    <a:pt x="359998" y="4261993"/>
                  </a:lnTo>
                  <a:lnTo>
                    <a:pt x="366953" y="4274604"/>
                  </a:lnTo>
                  <a:lnTo>
                    <a:pt x="355828" y="4280738"/>
                  </a:lnTo>
                  <a:close/>
                </a:path>
                <a:path w="5781040" h="5781040">
                  <a:moveTo>
                    <a:pt x="314083" y="4201985"/>
                  </a:moveTo>
                  <a:lnTo>
                    <a:pt x="300430" y="4174934"/>
                  </a:lnTo>
                  <a:lnTo>
                    <a:pt x="291388" y="4156455"/>
                  </a:lnTo>
                  <a:lnTo>
                    <a:pt x="302793" y="4150867"/>
                  </a:lnTo>
                  <a:lnTo>
                    <a:pt x="311791" y="4169257"/>
                  </a:lnTo>
                  <a:lnTo>
                    <a:pt x="325424" y="4196270"/>
                  </a:lnTo>
                  <a:lnTo>
                    <a:pt x="314083" y="4201985"/>
                  </a:lnTo>
                  <a:close/>
                </a:path>
                <a:path w="5781040" h="5781040">
                  <a:moveTo>
                    <a:pt x="274865" y="4122039"/>
                  </a:moveTo>
                  <a:lnTo>
                    <a:pt x="269989" y="4111764"/>
                  </a:lnTo>
                  <a:lnTo>
                    <a:pt x="255333" y="4079849"/>
                  </a:lnTo>
                  <a:lnTo>
                    <a:pt x="253517" y="4075772"/>
                  </a:lnTo>
                  <a:lnTo>
                    <a:pt x="265124" y="4070616"/>
                  </a:lnTo>
                  <a:lnTo>
                    <a:pt x="266919" y="4074655"/>
                  </a:lnTo>
                  <a:lnTo>
                    <a:pt x="281491" y="4106354"/>
                  </a:lnTo>
                  <a:lnTo>
                    <a:pt x="286346" y="4116590"/>
                  </a:lnTo>
                  <a:lnTo>
                    <a:pt x="274865" y="4122039"/>
                  </a:lnTo>
                  <a:close/>
                </a:path>
                <a:path w="5781040" h="5781040">
                  <a:moveTo>
                    <a:pt x="238086" y="4040847"/>
                  </a:moveTo>
                  <a:lnTo>
                    <a:pt x="227139" y="4015422"/>
                  </a:lnTo>
                  <a:lnTo>
                    <a:pt x="218236" y="3994010"/>
                  </a:lnTo>
                  <a:lnTo>
                    <a:pt x="229971" y="3989133"/>
                  </a:lnTo>
                  <a:lnTo>
                    <a:pt x="238834" y="4010444"/>
                  </a:lnTo>
                  <a:lnTo>
                    <a:pt x="249745" y="4035831"/>
                  </a:lnTo>
                  <a:lnTo>
                    <a:pt x="238086" y="4040847"/>
                  </a:lnTo>
                  <a:close/>
                </a:path>
                <a:path w="5781040" h="5781040">
                  <a:moveTo>
                    <a:pt x="203885" y="3958628"/>
                  </a:moveTo>
                  <a:lnTo>
                    <a:pt x="200494" y="3950182"/>
                  </a:lnTo>
                  <a:lnTo>
                    <a:pt x="187743" y="3917276"/>
                  </a:lnTo>
                  <a:lnTo>
                    <a:pt x="185445" y="3911130"/>
                  </a:lnTo>
                  <a:lnTo>
                    <a:pt x="197345" y="3906685"/>
                  </a:lnTo>
                  <a:lnTo>
                    <a:pt x="199635" y="3912793"/>
                  </a:lnTo>
                  <a:lnTo>
                    <a:pt x="212293" y="3945496"/>
                  </a:lnTo>
                  <a:lnTo>
                    <a:pt x="215671" y="3953903"/>
                  </a:lnTo>
                  <a:lnTo>
                    <a:pt x="203885" y="3958628"/>
                  </a:lnTo>
                  <a:close/>
                </a:path>
                <a:path w="5781040" h="5781040">
                  <a:moveTo>
                    <a:pt x="172211" y="3875316"/>
                  </a:moveTo>
                  <a:lnTo>
                    <a:pt x="163436" y="3850868"/>
                  </a:lnTo>
                  <a:lnTo>
                    <a:pt x="155308" y="3827335"/>
                  </a:lnTo>
                  <a:lnTo>
                    <a:pt x="167309" y="3823182"/>
                  </a:lnTo>
                  <a:lnTo>
                    <a:pt x="175426" y="3846690"/>
                  </a:lnTo>
                  <a:lnTo>
                    <a:pt x="184162" y="3871023"/>
                  </a:lnTo>
                  <a:lnTo>
                    <a:pt x="172211" y="3875316"/>
                  </a:lnTo>
                  <a:close/>
                </a:path>
                <a:path w="5781040" h="5781040">
                  <a:moveTo>
                    <a:pt x="143166" y="3791140"/>
                  </a:moveTo>
                  <a:lnTo>
                    <a:pt x="140703" y="3783711"/>
                  </a:lnTo>
                  <a:lnTo>
                    <a:pt x="129946" y="3749865"/>
                  </a:lnTo>
                  <a:lnTo>
                    <a:pt x="127723" y="3742575"/>
                  </a:lnTo>
                  <a:lnTo>
                    <a:pt x="139877" y="3738879"/>
                  </a:lnTo>
                  <a:lnTo>
                    <a:pt x="142064" y="3746055"/>
                  </a:lnTo>
                  <a:lnTo>
                    <a:pt x="152773" y="3779761"/>
                  </a:lnTo>
                  <a:lnTo>
                    <a:pt x="155219" y="3787140"/>
                  </a:lnTo>
                  <a:lnTo>
                    <a:pt x="143166" y="3791140"/>
                  </a:lnTo>
                  <a:close/>
                </a:path>
                <a:path w="5781040" h="5781040">
                  <a:moveTo>
                    <a:pt x="116738" y="3706012"/>
                  </a:moveTo>
                  <a:lnTo>
                    <a:pt x="109651" y="3681628"/>
                  </a:lnTo>
                  <a:lnTo>
                    <a:pt x="102844" y="3657066"/>
                  </a:lnTo>
                  <a:lnTo>
                    <a:pt x="115074" y="3653675"/>
                  </a:lnTo>
                  <a:lnTo>
                    <a:pt x="121860" y="3678123"/>
                  </a:lnTo>
                  <a:lnTo>
                    <a:pt x="128930" y="3702469"/>
                  </a:lnTo>
                  <a:lnTo>
                    <a:pt x="116738" y="3706012"/>
                  </a:lnTo>
                  <a:close/>
                </a:path>
                <a:path w="5781040" h="5781040">
                  <a:moveTo>
                    <a:pt x="92976" y="3620185"/>
                  </a:moveTo>
                  <a:lnTo>
                    <a:pt x="90995" y="3612705"/>
                  </a:lnTo>
                  <a:lnTo>
                    <a:pt x="82295" y="3577983"/>
                  </a:lnTo>
                  <a:lnTo>
                    <a:pt x="80581" y="3570757"/>
                  </a:lnTo>
                  <a:lnTo>
                    <a:pt x="92938" y="3567823"/>
                  </a:lnTo>
                  <a:lnTo>
                    <a:pt x="94646" y="3575011"/>
                  </a:lnTo>
                  <a:lnTo>
                    <a:pt x="103295" y="3609505"/>
                  </a:lnTo>
                  <a:lnTo>
                    <a:pt x="105257" y="3616947"/>
                  </a:lnTo>
                  <a:lnTo>
                    <a:pt x="92976" y="3620185"/>
                  </a:lnTo>
                  <a:close/>
                </a:path>
                <a:path w="5781040" h="5781040">
                  <a:moveTo>
                    <a:pt x="71881" y="3533584"/>
                  </a:moveTo>
                  <a:lnTo>
                    <a:pt x="66154" y="3508070"/>
                  </a:lnTo>
                  <a:lnTo>
                    <a:pt x="61048" y="3483876"/>
                  </a:lnTo>
                  <a:lnTo>
                    <a:pt x="73469" y="3481247"/>
                  </a:lnTo>
                  <a:lnTo>
                    <a:pt x="78579" y="3505403"/>
                  </a:lnTo>
                  <a:lnTo>
                    <a:pt x="84276" y="3530803"/>
                  </a:lnTo>
                  <a:lnTo>
                    <a:pt x="71881" y="3533584"/>
                  </a:lnTo>
                  <a:close/>
                </a:path>
                <a:path w="5781040" h="5781040">
                  <a:moveTo>
                    <a:pt x="53492" y="3446449"/>
                  </a:moveTo>
                  <a:lnTo>
                    <a:pt x="51714" y="3437509"/>
                  </a:lnTo>
                  <a:lnTo>
                    <a:pt x="45148" y="3401999"/>
                  </a:lnTo>
                  <a:lnTo>
                    <a:pt x="44170" y="3396348"/>
                  </a:lnTo>
                  <a:lnTo>
                    <a:pt x="56692" y="3394202"/>
                  </a:lnTo>
                  <a:lnTo>
                    <a:pt x="57659" y="3399802"/>
                  </a:lnTo>
                  <a:lnTo>
                    <a:pt x="64200" y="3435159"/>
                  </a:lnTo>
                  <a:lnTo>
                    <a:pt x="65950" y="3443986"/>
                  </a:lnTo>
                  <a:lnTo>
                    <a:pt x="53492" y="3446449"/>
                  </a:lnTo>
                  <a:close/>
                </a:path>
                <a:path w="5781040" h="5781040">
                  <a:moveTo>
                    <a:pt x="37794" y="3358705"/>
                  </a:moveTo>
                  <a:lnTo>
                    <a:pt x="33299" y="3330524"/>
                  </a:lnTo>
                  <a:lnTo>
                    <a:pt x="30073" y="3308413"/>
                  </a:lnTo>
                  <a:lnTo>
                    <a:pt x="42633" y="3306584"/>
                  </a:lnTo>
                  <a:lnTo>
                    <a:pt x="45871" y="3328644"/>
                  </a:lnTo>
                  <a:lnTo>
                    <a:pt x="50329" y="3356711"/>
                  </a:lnTo>
                  <a:lnTo>
                    <a:pt x="37794" y="3358705"/>
                  </a:lnTo>
                  <a:close/>
                </a:path>
                <a:path w="5781040" h="5781040">
                  <a:moveTo>
                    <a:pt x="45871" y="3328644"/>
                  </a:moveTo>
                  <a:close/>
                </a:path>
                <a:path w="5781040" h="5781040">
                  <a:moveTo>
                    <a:pt x="24840" y="3270605"/>
                  </a:moveTo>
                  <a:lnTo>
                    <a:pt x="23228" y="3258477"/>
                  </a:lnTo>
                  <a:lnTo>
                    <a:pt x="18846" y="3222243"/>
                  </a:lnTo>
                  <a:lnTo>
                    <a:pt x="18605" y="3220021"/>
                  </a:lnTo>
                  <a:lnTo>
                    <a:pt x="31241" y="3218662"/>
                  </a:lnTo>
                  <a:lnTo>
                    <a:pt x="31466" y="3220847"/>
                  </a:lnTo>
                  <a:lnTo>
                    <a:pt x="35817" y="3256838"/>
                  </a:lnTo>
                  <a:lnTo>
                    <a:pt x="37426" y="3268916"/>
                  </a:lnTo>
                  <a:lnTo>
                    <a:pt x="24840" y="3270605"/>
                  </a:lnTo>
                  <a:close/>
                </a:path>
                <a:path w="5781040" h="5781040">
                  <a:moveTo>
                    <a:pt x="14566" y="3182061"/>
                  </a:moveTo>
                  <a:lnTo>
                    <a:pt x="11455" y="3149371"/>
                  </a:lnTo>
                  <a:lnTo>
                    <a:pt x="9969" y="3131388"/>
                  </a:lnTo>
                  <a:lnTo>
                    <a:pt x="22618" y="3130346"/>
                  </a:lnTo>
                  <a:lnTo>
                    <a:pt x="24098" y="3148215"/>
                  </a:lnTo>
                  <a:lnTo>
                    <a:pt x="27203" y="3180854"/>
                  </a:lnTo>
                  <a:lnTo>
                    <a:pt x="14566" y="3182061"/>
                  </a:lnTo>
                  <a:close/>
                </a:path>
                <a:path w="5781040" h="5781040">
                  <a:moveTo>
                    <a:pt x="7073" y="3093313"/>
                  </a:moveTo>
                  <a:lnTo>
                    <a:pt x="5819" y="3075139"/>
                  </a:lnTo>
                  <a:lnTo>
                    <a:pt x="3962" y="3042539"/>
                  </a:lnTo>
                  <a:lnTo>
                    <a:pt x="16636" y="3041815"/>
                  </a:lnTo>
                  <a:lnTo>
                    <a:pt x="18600" y="3075978"/>
                  </a:lnTo>
                  <a:lnTo>
                    <a:pt x="19748" y="3092437"/>
                  </a:lnTo>
                  <a:lnTo>
                    <a:pt x="7073" y="3093313"/>
                  </a:lnTo>
                  <a:close/>
                </a:path>
                <a:path w="5781040" h="5781040">
                  <a:moveTo>
                    <a:pt x="18547" y="3075216"/>
                  </a:moveTo>
                  <a:close/>
                </a:path>
                <a:path w="5781040" h="5781040">
                  <a:moveTo>
                    <a:pt x="2222" y="3004388"/>
                  </a:moveTo>
                  <a:lnTo>
                    <a:pt x="2104" y="3001568"/>
                  </a:lnTo>
                  <a:lnTo>
                    <a:pt x="944" y="2964599"/>
                  </a:lnTo>
                  <a:lnTo>
                    <a:pt x="723" y="2953461"/>
                  </a:lnTo>
                  <a:lnTo>
                    <a:pt x="13423" y="2953219"/>
                  </a:lnTo>
                  <a:lnTo>
                    <a:pt x="13651" y="2964967"/>
                  </a:lnTo>
                  <a:lnTo>
                    <a:pt x="14811" y="3001645"/>
                  </a:lnTo>
                  <a:lnTo>
                    <a:pt x="14909" y="3003829"/>
                  </a:lnTo>
                  <a:lnTo>
                    <a:pt x="2222" y="3004388"/>
                  </a:lnTo>
                  <a:close/>
                </a:path>
                <a:path w="5781040" h="5781040">
                  <a:moveTo>
                    <a:pt x="13641" y="2964675"/>
                  </a:moveTo>
                  <a:close/>
                </a:path>
                <a:path w="5781040" h="5781040">
                  <a:moveTo>
                    <a:pt x="14811" y="3001645"/>
                  </a:moveTo>
                  <a:close/>
                </a:path>
              </a:pathLst>
            </a:custGeom>
            <a:solidFill>
              <a:srgbClr val="FFFFFF">
                <a:alpha val="43137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9471" name="object 24"/>
            <p:cNvSpPr/>
            <p:nvPr/>
          </p:nvSpPr>
          <p:spPr bwMode="auto">
            <a:xfrm>
              <a:off x="3957828" y="1557185"/>
              <a:ext cx="4276725" cy="4277360"/>
            </a:xfrm>
            <a:custGeom>
              <a:avLst/>
              <a:gdLst/>
              <a:ahLst/>
              <a:cxnLst>
                <a:cxn ang="0">
                  <a:pos x="1946157" y="4268526"/>
                </a:cxn>
                <a:cxn ang="0">
                  <a:pos x="1712909" y="4234746"/>
                </a:cxn>
                <a:cxn ang="0">
                  <a:pos x="1488503" y="4176562"/>
                </a:cxn>
                <a:cxn ang="0">
                  <a:pos x="1274355" y="4095389"/>
                </a:cxn>
                <a:cxn ang="0">
                  <a:pos x="1071881" y="3992643"/>
                </a:cxn>
                <a:cxn ang="0">
                  <a:pos x="882495" y="3869737"/>
                </a:cxn>
                <a:cxn ang="0">
                  <a:pos x="707613" y="3728087"/>
                </a:cxn>
                <a:cxn ang="0">
                  <a:pos x="548651" y="3569107"/>
                </a:cxn>
                <a:cxn ang="0">
                  <a:pos x="407024" y="3394212"/>
                </a:cxn>
                <a:cxn ang="0">
                  <a:pos x="284147" y="3204817"/>
                </a:cxn>
                <a:cxn ang="0">
                  <a:pos x="181436" y="3002336"/>
                </a:cxn>
                <a:cxn ang="0">
                  <a:pos x="100305" y="2788185"/>
                </a:cxn>
                <a:cxn ang="0">
                  <a:pos x="42171" y="2563777"/>
                </a:cxn>
                <a:cxn ang="0">
                  <a:pos x="8449" y="2330529"/>
                </a:cxn>
                <a:cxn ang="0">
                  <a:pos x="523" y="2090105"/>
                </a:cxn>
                <a:cxn ang="0">
                  <a:pos x="18918" y="1852230"/>
                </a:cxn>
                <a:cxn ang="0">
                  <a:pos x="62575" y="1622348"/>
                </a:cxn>
                <a:cxn ang="0">
                  <a:pos x="130077" y="1401873"/>
                </a:cxn>
                <a:cxn ang="0">
                  <a:pos x="220010" y="1192220"/>
                </a:cxn>
                <a:cxn ang="0">
                  <a:pos x="330957" y="994804"/>
                </a:cxn>
                <a:cxn ang="0">
                  <a:pos x="461504" y="811039"/>
                </a:cxn>
                <a:cxn ang="0">
                  <a:pos x="610235" y="642341"/>
                </a:cxn>
                <a:cxn ang="0">
                  <a:pos x="775735" y="490123"/>
                </a:cxn>
                <a:cxn ang="0">
                  <a:pos x="956588" y="355801"/>
                </a:cxn>
                <a:cxn ang="0">
                  <a:pos x="1151379" y="240789"/>
                </a:cxn>
                <a:cxn ang="0">
                  <a:pos x="1358693" y="146503"/>
                </a:cxn>
                <a:cxn ang="0">
                  <a:pos x="1577114" y="74356"/>
                </a:cxn>
                <a:cxn ang="0">
                  <a:pos x="1805227" y="25763"/>
                </a:cxn>
                <a:cxn ang="0">
                  <a:pos x="2041616" y="2140"/>
                </a:cxn>
                <a:cxn ang="0">
                  <a:pos x="2282599" y="4800"/>
                </a:cxn>
                <a:cxn ang="0">
                  <a:pos x="2517447" y="33530"/>
                </a:cxn>
                <a:cxn ang="0">
                  <a:pos x="2743736" y="86946"/>
                </a:cxn>
                <a:cxn ang="0">
                  <a:pos x="2960052" y="163634"/>
                </a:cxn>
                <a:cxn ang="0">
                  <a:pos x="3164980" y="262179"/>
                </a:cxn>
                <a:cxn ang="0">
                  <a:pos x="3357105" y="381166"/>
                </a:cxn>
                <a:cxn ang="0">
                  <a:pos x="3535013" y="519180"/>
                </a:cxn>
                <a:cxn ang="0">
                  <a:pos x="3697289" y="674807"/>
                </a:cxn>
                <a:cxn ang="0">
                  <a:pos x="3842518" y="846632"/>
                </a:cxn>
                <a:cxn ang="0">
                  <a:pos x="3969286" y="1033241"/>
                </a:cxn>
                <a:cxn ang="0">
                  <a:pos x="4076178" y="1233217"/>
                </a:cxn>
                <a:cxn ang="0">
                  <a:pos x="4161778" y="1445148"/>
                </a:cxn>
                <a:cxn ang="0">
                  <a:pos x="4224673" y="1667617"/>
                </a:cxn>
                <a:cxn ang="0">
                  <a:pos x="4263447" y="1899211"/>
                </a:cxn>
                <a:cxn ang="0">
                  <a:pos x="4276686" y="2138514"/>
                </a:cxn>
                <a:cxn ang="0">
                  <a:pos x="4263447" y="2377818"/>
                </a:cxn>
                <a:cxn ang="0">
                  <a:pos x="4224673" y="2609412"/>
                </a:cxn>
                <a:cxn ang="0">
                  <a:pos x="4161778" y="2831881"/>
                </a:cxn>
                <a:cxn ang="0">
                  <a:pos x="4076178" y="3043812"/>
                </a:cxn>
                <a:cxn ang="0">
                  <a:pos x="3969286" y="3243788"/>
                </a:cxn>
                <a:cxn ang="0">
                  <a:pos x="3842518" y="3430397"/>
                </a:cxn>
                <a:cxn ang="0">
                  <a:pos x="3697289" y="3602222"/>
                </a:cxn>
                <a:cxn ang="0">
                  <a:pos x="3535013" y="3757849"/>
                </a:cxn>
                <a:cxn ang="0">
                  <a:pos x="3357105" y="3895863"/>
                </a:cxn>
                <a:cxn ang="0">
                  <a:pos x="3164980" y="4014850"/>
                </a:cxn>
                <a:cxn ang="0">
                  <a:pos x="2960052" y="4113395"/>
                </a:cxn>
                <a:cxn ang="0">
                  <a:pos x="2743736" y="4190083"/>
                </a:cxn>
                <a:cxn ang="0">
                  <a:pos x="2517447" y="4243499"/>
                </a:cxn>
                <a:cxn ang="0">
                  <a:pos x="2282599" y="4272229"/>
                </a:cxn>
              </a:cxnLst>
              <a:rect l="0" t="0" r="r" b="b"/>
              <a:pathLst>
                <a:path w="4276725" h="4277360">
                  <a:moveTo>
                    <a:pt x="2138172" y="4277029"/>
                  </a:moveTo>
                  <a:lnTo>
                    <a:pt x="2089762" y="4276492"/>
                  </a:lnTo>
                  <a:lnTo>
                    <a:pt x="2041616" y="4274888"/>
                  </a:lnTo>
                  <a:lnTo>
                    <a:pt x="1993744" y="4272229"/>
                  </a:lnTo>
                  <a:lnTo>
                    <a:pt x="1946157" y="4268526"/>
                  </a:lnTo>
                  <a:lnTo>
                    <a:pt x="1898868" y="4263790"/>
                  </a:lnTo>
                  <a:lnTo>
                    <a:pt x="1851888" y="4258033"/>
                  </a:lnTo>
                  <a:lnTo>
                    <a:pt x="1805227" y="4251265"/>
                  </a:lnTo>
                  <a:lnTo>
                    <a:pt x="1758897" y="4243499"/>
                  </a:lnTo>
                  <a:lnTo>
                    <a:pt x="1712909" y="4234746"/>
                  </a:lnTo>
                  <a:lnTo>
                    <a:pt x="1667275" y="4225016"/>
                  </a:lnTo>
                  <a:lnTo>
                    <a:pt x="1622006" y="4214321"/>
                  </a:lnTo>
                  <a:lnTo>
                    <a:pt x="1577114" y="4202673"/>
                  </a:lnTo>
                  <a:lnTo>
                    <a:pt x="1532609" y="4190083"/>
                  </a:lnTo>
                  <a:lnTo>
                    <a:pt x="1488503" y="4176562"/>
                  </a:lnTo>
                  <a:lnTo>
                    <a:pt x="1444808" y="4162121"/>
                  </a:lnTo>
                  <a:lnTo>
                    <a:pt x="1401534" y="4146772"/>
                  </a:lnTo>
                  <a:lnTo>
                    <a:pt x="1358693" y="4130526"/>
                  </a:lnTo>
                  <a:lnTo>
                    <a:pt x="1316296" y="4113395"/>
                  </a:lnTo>
                  <a:lnTo>
                    <a:pt x="1274355" y="4095389"/>
                  </a:lnTo>
                  <a:lnTo>
                    <a:pt x="1232881" y="4076521"/>
                  </a:lnTo>
                  <a:lnTo>
                    <a:pt x="1191886" y="4056800"/>
                  </a:lnTo>
                  <a:lnTo>
                    <a:pt x="1151379" y="4036240"/>
                  </a:lnTo>
                  <a:lnTo>
                    <a:pt x="1111374" y="4014850"/>
                  </a:lnTo>
                  <a:lnTo>
                    <a:pt x="1071881" y="3992643"/>
                  </a:lnTo>
                  <a:lnTo>
                    <a:pt x="1032911" y="3969629"/>
                  </a:lnTo>
                  <a:lnTo>
                    <a:pt x="994477" y="3945820"/>
                  </a:lnTo>
                  <a:lnTo>
                    <a:pt x="956588" y="3921228"/>
                  </a:lnTo>
                  <a:lnTo>
                    <a:pt x="919257" y="3895863"/>
                  </a:lnTo>
                  <a:lnTo>
                    <a:pt x="882495" y="3869737"/>
                  </a:lnTo>
                  <a:lnTo>
                    <a:pt x="846313" y="3842861"/>
                  </a:lnTo>
                  <a:lnTo>
                    <a:pt x="810723" y="3815247"/>
                  </a:lnTo>
                  <a:lnTo>
                    <a:pt x="775735" y="3786906"/>
                  </a:lnTo>
                  <a:lnTo>
                    <a:pt x="741362" y="3757849"/>
                  </a:lnTo>
                  <a:lnTo>
                    <a:pt x="707613" y="3728087"/>
                  </a:lnTo>
                  <a:lnTo>
                    <a:pt x="674502" y="3697632"/>
                  </a:lnTo>
                  <a:lnTo>
                    <a:pt x="642039" y="3666495"/>
                  </a:lnTo>
                  <a:lnTo>
                    <a:pt x="610235" y="3634688"/>
                  </a:lnTo>
                  <a:lnTo>
                    <a:pt x="579102" y="3602222"/>
                  </a:lnTo>
                  <a:lnTo>
                    <a:pt x="548651" y="3569107"/>
                  </a:lnTo>
                  <a:lnTo>
                    <a:pt x="518894" y="3535356"/>
                  </a:lnTo>
                  <a:lnTo>
                    <a:pt x="489841" y="3500980"/>
                  </a:lnTo>
                  <a:lnTo>
                    <a:pt x="461504" y="3465989"/>
                  </a:lnTo>
                  <a:lnTo>
                    <a:pt x="433895" y="3430397"/>
                  </a:lnTo>
                  <a:lnTo>
                    <a:pt x="407024" y="3394212"/>
                  </a:lnTo>
                  <a:lnTo>
                    <a:pt x="380903" y="3357448"/>
                  </a:lnTo>
                  <a:lnTo>
                    <a:pt x="355544" y="3320115"/>
                  </a:lnTo>
                  <a:lnTo>
                    <a:pt x="330957" y="3282225"/>
                  </a:lnTo>
                  <a:lnTo>
                    <a:pt x="307154" y="3243788"/>
                  </a:lnTo>
                  <a:lnTo>
                    <a:pt x="284147" y="3204817"/>
                  </a:lnTo>
                  <a:lnTo>
                    <a:pt x="261946" y="3165323"/>
                  </a:lnTo>
                  <a:lnTo>
                    <a:pt x="240563" y="3125316"/>
                  </a:lnTo>
                  <a:lnTo>
                    <a:pt x="220010" y="3084808"/>
                  </a:lnTo>
                  <a:lnTo>
                    <a:pt x="200297" y="3043812"/>
                  </a:lnTo>
                  <a:lnTo>
                    <a:pt x="181436" y="3002336"/>
                  </a:lnTo>
                  <a:lnTo>
                    <a:pt x="163438" y="2960395"/>
                  </a:lnTo>
                  <a:lnTo>
                    <a:pt x="146314" y="2917997"/>
                  </a:lnTo>
                  <a:lnTo>
                    <a:pt x="130077" y="2875156"/>
                  </a:lnTo>
                  <a:lnTo>
                    <a:pt x="114737" y="2831881"/>
                  </a:lnTo>
                  <a:lnTo>
                    <a:pt x="100305" y="2788185"/>
                  </a:lnTo>
                  <a:lnTo>
                    <a:pt x="86793" y="2744079"/>
                  </a:lnTo>
                  <a:lnTo>
                    <a:pt x="74213" y="2699573"/>
                  </a:lnTo>
                  <a:lnTo>
                    <a:pt x="62575" y="2654681"/>
                  </a:lnTo>
                  <a:lnTo>
                    <a:pt x="51891" y="2609412"/>
                  </a:lnTo>
                  <a:lnTo>
                    <a:pt x="42171" y="2563777"/>
                  </a:lnTo>
                  <a:lnTo>
                    <a:pt x="33429" y="2517790"/>
                  </a:lnTo>
                  <a:lnTo>
                    <a:pt x="25674" y="2471460"/>
                  </a:lnTo>
                  <a:lnTo>
                    <a:pt x="18918" y="2424799"/>
                  </a:lnTo>
                  <a:lnTo>
                    <a:pt x="13173" y="2377818"/>
                  </a:lnTo>
                  <a:lnTo>
                    <a:pt x="8449" y="2330529"/>
                  </a:lnTo>
                  <a:lnTo>
                    <a:pt x="4759" y="2282942"/>
                  </a:lnTo>
                  <a:lnTo>
                    <a:pt x="2113" y="2235070"/>
                  </a:lnTo>
                  <a:lnTo>
                    <a:pt x="523" y="2186924"/>
                  </a:lnTo>
                  <a:lnTo>
                    <a:pt x="0" y="2138514"/>
                  </a:lnTo>
                  <a:lnTo>
                    <a:pt x="523" y="2090105"/>
                  </a:lnTo>
                  <a:lnTo>
                    <a:pt x="2113" y="2041958"/>
                  </a:lnTo>
                  <a:lnTo>
                    <a:pt x="4759" y="1994086"/>
                  </a:lnTo>
                  <a:lnTo>
                    <a:pt x="8449" y="1946500"/>
                  </a:lnTo>
                  <a:lnTo>
                    <a:pt x="13173" y="1899211"/>
                  </a:lnTo>
                  <a:lnTo>
                    <a:pt x="18918" y="1852230"/>
                  </a:lnTo>
                  <a:lnTo>
                    <a:pt x="25674" y="1805569"/>
                  </a:lnTo>
                  <a:lnTo>
                    <a:pt x="33429" y="1759239"/>
                  </a:lnTo>
                  <a:lnTo>
                    <a:pt x="42171" y="1713251"/>
                  </a:lnTo>
                  <a:lnTo>
                    <a:pt x="51891" y="1667617"/>
                  </a:lnTo>
                  <a:lnTo>
                    <a:pt x="62575" y="1622348"/>
                  </a:lnTo>
                  <a:lnTo>
                    <a:pt x="74213" y="1577455"/>
                  </a:lnTo>
                  <a:lnTo>
                    <a:pt x="86793" y="1532950"/>
                  </a:lnTo>
                  <a:lnTo>
                    <a:pt x="100305" y="1488844"/>
                  </a:lnTo>
                  <a:lnTo>
                    <a:pt x="114737" y="1445148"/>
                  </a:lnTo>
                  <a:lnTo>
                    <a:pt x="130077" y="1401873"/>
                  </a:lnTo>
                  <a:lnTo>
                    <a:pt x="146314" y="1359032"/>
                  </a:lnTo>
                  <a:lnTo>
                    <a:pt x="163438" y="1316634"/>
                  </a:lnTo>
                  <a:lnTo>
                    <a:pt x="181436" y="1274692"/>
                  </a:lnTo>
                  <a:lnTo>
                    <a:pt x="200297" y="1233217"/>
                  </a:lnTo>
                  <a:lnTo>
                    <a:pt x="220010" y="1192220"/>
                  </a:lnTo>
                  <a:lnTo>
                    <a:pt x="240563" y="1151713"/>
                  </a:lnTo>
                  <a:lnTo>
                    <a:pt x="261946" y="1111706"/>
                  </a:lnTo>
                  <a:lnTo>
                    <a:pt x="284147" y="1072212"/>
                  </a:lnTo>
                  <a:lnTo>
                    <a:pt x="307154" y="1033241"/>
                  </a:lnTo>
                  <a:lnTo>
                    <a:pt x="330957" y="994804"/>
                  </a:lnTo>
                  <a:lnTo>
                    <a:pt x="355544" y="956914"/>
                  </a:lnTo>
                  <a:lnTo>
                    <a:pt x="380903" y="919581"/>
                  </a:lnTo>
                  <a:lnTo>
                    <a:pt x="407024" y="882817"/>
                  </a:lnTo>
                  <a:lnTo>
                    <a:pt x="433895" y="846632"/>
                  </a:lnTo>
                  <a:lnTo>
                    <a:pt x="461504" y="811039"/>
                  </a:lnTo>
                  <a:lnTo>
                    <a:pt x="489841" y="776049"/>
                  </a:lnTo>
                  <a:lnTo>
                    <a:pt x="518894" y="741673"/>
                  </a:lnTo>
                  <a:lnTo>
                    <a:pt x="548651" y="707922"/>
                  </a:lnTo>
                  <a:lnTo>
                    <a:pt x="579102" y="674807"/>
                  </a:lnTo>
                  <a:lnTo>
                    <a:pt x="610235" y="642341"/>
                  </a:lnTo>
                  <a:lnTo>
                    <a:pt x="642039" y="610533"/>
                  </a:lnTo>
                  <a:lnTo>
                    <a:pt x="674502" y="579397"/>
                  </a:lnTo>
                  <a:lnTo>
                    <a:pt x="707613" y="548942"/>
                  </a:lnTo>
                  <a:lnTo>
                    <a:pt x="741362" y="519180"/>
                  </a:lnTo>
                  <a:lnTo>
                    <a:pt x="775735" y="490123"/>
                  </a:lnTo>
                  <a:lnTo>
                    <a:pt x="810723" y="461782"/>
                  </a:lnTo>
                  <a:lnTo>
                    <a:pt x="846313" y="434167"/>
                  </a:lnTo>
                  <a:lnTo>
                    <a:pt x="882495" y="407292"/>
                  </a:lnTo>
                  <a:lnTo>
                    <a:pt x="919257" y="381166"/>
                  </a:lnTo>
                  <a:lnTo>
                    <a:pt x="956588" y="355801"/>
                  </a:lnTo>
                  <a:lnTo>
                    <a:pt x="994477" y="331208"/>
                  </a:lnTo>
                  <a:lnTo>
                    <a:pt x="1032911" y="307400"/>
                  </a:lnTo>
                  <a:lnTo>
                    <a:pt x="1071881" y="284386"/>
                  </a:lnTo>
                  <a:lnTo>
                    <a:pt x="1111374" y="262179"/>
                  </a:lnTo>
                  <a:lnTo>
                    <a:pt x="1151379" y="240789"/>
                  </a:lnTo>
                  <a:lnTo>
                    <a:pt x="1191886" y="220229"/>
                  </a:lnTo>
                  <a:lnTo>
                    <a:pt x="1232881" y="200508"/>
                  </a:lnTo>
                  <a:lnTo>
                    <a:pt x="1274355" y="181640"/>
                  </a:lnTo>
                  <a:lnTo>
                    <a:pt x="1316296" y="163634"/>
                  </a:lnTo>
                  <a:lnTo>
                    <a:pt x="1358693" y="146503"/>
                  </a:lnTo>
                  <a:lnTo>
                    <a:pt x="1401534" y="130257"/>
                  </a:lnTo>
                  <a:lnTo>
                    <a:pt x="1444808" y="114908"/>
                  </a:lnTo>
                  <a:lnTo>
                    <a:pt x="1488503" y="100467"/>
                  </a:lnTo>
                  <a:lnTo>
                    <a:pt x="1532609" y="86946"/>
                  </a:lnTo>
                  <a:lnTo>
                    <a:pt x="1577114" y="74356"/>
                  </a:lnTo>
                  <a:lnTo>
                    <a:pt x="1622006" y="62708"/>
                  </a:lnTo>
                  <a:lnTo>
                    <a:pt x="1667275" y="52013"/>
                  </a:lnTo>
                  <a:lnTo>
                    <a:pt x="1712909" y="42283"/>
                  </a:lnTo>
                  <a:lnTo>
                    <a:pt x="1758897" y="33530"/>
                  </a:lnTo>
                  <a:lnTo>
                    <a:pt x="1805227" y="25763"/>
                  </a:lnTo>
                  <a:lnTo>
                    <a:pt x="1851888" y="18996"/>
                  </a:lnTo>
                  <a:lnTo>
                    <a:pt x="1898868" y="13239"/>
                  </a:lnTo>
                  <a:lnTo>
                    <a:pt x="1946157" y="8503"/>
                  </a:lnTo>
                  <a:lnTo>
                    <a:pt x="1993744" y="4800"/>
                  </a:lnTo>
                  <a:lnTo>
                    <a:pt x="2041616" y="2140"/>
                  </a:lnTo>
                  <a:lnTo>
                    <a:pt x="2089762" y="537"/>
                  </a:lnTo>
                  <a:lnTo>
                    <a:pt x="2138172" y="0"/>
                  </a:lnTo>
                  <a:lnTo>
                    <a:pt x="2186581" y="537"/>
                  </a:lnTo>
                  <a:lnTo>
                    <a:pt x="2234727" y="2140"/>
                  </a:lnTo>
                  <a:lnTo>
                    <a:pt x="2282599" y="4800"/>
                  </a:lnTo>
                  <a:lnTo>
                    <a:pt x="2330186" y="8503"/>
                  </a:lnTo>
                  <a:lnTo>
                    <a:pt x="2377475" y="13239"/>
                  </a:lnTo>
                  <a:lnTo>
                    <a:pt x="2424456" y="18996"/>
                  </a:lnTo>
                  <a:lnTo>
                    <a:pt x="2471117" y="25763"/>
                  </a:lnTo>
                  <a:lnTo>
                    <a:pt x="2517447" y="33530"/>
                  </a:lnTo>
                  <a:lnTo>
                    <a:pt x="2563435" y="42283"/>
                  </a:lnTo>
                  <a:lnTo>
                    <a:pt x="2609069" y="52013"/>
                  </a:lnTo>
                  <a:lnTo>
                    <a:pt x="2654338" y="62708"/>
                  </a:lnTo>
                  <a:lnTo>
                    <a:pt x="2699231" y="74356"/>
                  </a:lnTo>
                  <a:lnTo>
                    <a:pt x="2743736" y="86946"/>
                  </a:lnTo>
                  <a:lnTo>
                    <a:pt x="2787842" y="100467"/>
                  </a:lnTo>
                  <a:lnTo>
                    <a:pt x="2831538" y="114908"/>
                  </a:lnTo>
                  <a:lnTo>
                    <a:pt x="2874813" y="130257"/>
                  </a:lnTo>
                  <a:lnTo>
                    <a:pt x="2917654" y="146503"/>
                  </a:lnTo>
                  <a:lnTo>
                    <a:pt x="2960052" y="163634"/>
                  </a:lnTo>
                  <a:lnTo>
                    <a:pt x="3001994" y="181640"/>
                  </a:lnTo>
                  <a:lnTo>
                    <a:pt x="3043469" y="200508"/>
                  </a:lnTo>
                  <a:lnTo>
                    <a:pt x="3084466" y="220229"/>
                  </a:lnTo>
                  <a:lnTo>
                    <a:pt x="3124973" y="240789"/>
                  </a:lnTo>
                  <a:lnTo>
                    <a:pt x="3164980" y="262179"/>
                  </a:lnTo>
                  <a:lnTo>
                    <a:pt x="3204474" y="284386"/>
                  </a:lnTo>
                  <a:lnTo>
                    <a:pt x="3243445" y="307400"/>
                  </a:lnTo>
                  <a:lnTo>
                    <a:pt x="3281882" y="331208"/>
                  </a:lnTo>
                  <a:lnTo>
                    <a:pt x="3319772" y="355801"/>
                  </a:lnTo>
                  <a:lnTo>
                    <a:pt x="3357105" y="381166"/>
                  </a:lnTo>
                  <a:lnTo>
                    <a:pt x="3393869" y="407292"/>
                  </a:lnTo>
                  <a:lnTo>
                    <a:pt x="3430054" y="434167"/>
                  </a:lnTo>
                  <a:lnTo>
                    <a:pt x="3465647" y="461782"/>
                  </a:lnTo>
                  <a:lnTo>
                    <a:pt x="3500637" y="490123"/>
                  </a:lnTo>
                  <a:lnTo>
                    <a:pt x="3535013" y="519180"/>
                  </a:lnTo>
                  <a:lnTo>
                    <a:pt x="3568764" y="548942"/>
                  </a:lnTo>
                  <a:lnTo>
                    <a:pt x="3601879" y="579397"/>
                  </a:lnTo>
                  <a:lnTo>
                    <a:pt x="3634345" y="610533"/>
                  </a:lnTo>
                  <a:lnTo>
                    <a:pt x="3666152" y="642341"/>
                  </a:lnTo>
                  <a:lnTo>
                    <a:pt x="3697289" y="674807"/>
                  </a:lnTo>
                  <a:lnTo>
                    <a:pt x="3727744" y="707922"/>
                  </a:lnTo>
                  <a:lnTo>
                    <a:pt x="3757506" y="741673"/>
                  </a:lnTo>
                  <a:lnTo>
                    <a:pt x="3786563" y="776049"/>
                  </a:lnTo>
                  <a:lnTo>
                    <a:pt x="3814904" y="811039"/>
                  </a:lnTo>
                  <a:lnTo>
                    <a:pt x="3842518" y="846632"/>
                  </a:lnTo>
                  <a:lnTo>
                    <a:pt x="3869394" y="882817"/>
                  </a:lnTo>
                  <a:lnTo>
                    <a:pt x="3895520" y="919581"/>
                  </a:lnTo>
                  <a:lnTo>
                    <a:pt x="3920885" y="956914"/>
                  </a:lnTo>
                  <a:lnTo>
                    <a:pt x="3945477" y="994804"/>
                  </a:lnTo>
                  <a:lnTo>
                    <a:pt x="3969286" y="1033241"/>
                  </a:lnTo>
                  <a:lnTo>
                    <a:pt x="3992300" y="1072212"/>
                  </a:lnTo>
                  <a:lnTo>
                    <a:pt x="4014507" y="1111706"/>
                  </a:lnTo>
                  <a:lnTo>
                    <a:pt x="4035897" y="1151713"/>
                  </a:lnTo>
                  <a:lnTo>
                    <a:pt x="4056457" y="1192220"/>
                  </a:lnTo>
                  <a:lnTo>
                    <a:pt x="4076178" y="1233217"/>
                  </a:lnTo>
                  <a:lnTo>
                    <a:pt x="4095046" y="1274692"/>
                  </a:lnTo>
                  <a:lnTo>
                    <a:pt x="4113052" y="1316634"/>
                  </a:lnTo>
                  <a:lnTo>
                    <a:pt x="4130183" y="1359032"/>
                  </a:lnTo>
                  <a:lnTo>
                    <a:pt x="4146429" y="1401873"/>
                  </a:lnTo>
                  <a:lnTo>
                    <a:pt x="4161778" y="1445148"/>
                  </a:lnTo>
                  <a:lnTo>
                    <a:pt x="4176219" y="1488844"/>
                  </a:lnTo>
                  <a:lnTo>
                    <a:pt x="4189740" y="1532950"/>
                  </a:lnTo>
                  <a:lnTo>
                    <a:pt x="4202330" y="1577455"/>
                  </a:lnTo>
                  <a:lnTo>
                    <a:pt x="4213978" y="1622348"/>
                  </a:lnTo>
                  <a:lnTo>
                    <a:pt x="4224673" y="1667617"/>
                  </a:lnTo>
                  <a:lnTo>
                    <a:pt x="4234403" y="1713251"/>
                  </a:lnTo>
                  <a:lnTo>
                    <a:pt x="4243156" y="1759239"/>
                  </a:lnTo>
                  <a:lnTo>
                    <a:pt x="4250922" y="1805569"/>
                  </a:lnTo>
                  <a:lnTo>
                    <a:pt x="4257690" y="1852230"/>
                  </a:lnTo>
                  <a:lnTo>
                    <a:pt x="4263447" y="1899211"/>
                  </a:lnTo>
                  <a:lnTo>
                    <a:pt x="4268183" y="1946500"/>
                  </a:lnTo>
                  <a:lnTo>
                    <a:pt x="4271886" y="1994086"/>
                  </a:lnTo>
                  <a:lnTo>
                    <a:pt x="4274545" y="2041958"/>
                  </a:lnTo>
                  <a:lnTo>
                    <a:pt x="4276149" y="2090105"/>
                  </a:lnTo>
                  <a:lnTo>
                    <a:pt x="4276686" y="2138514"/>
                  </a:lnTo>
                  <a:lnTo>
                    <a:pt x="4276149" y="2186924"/>
                  </a:lnTo>
                  <a:lnTo>
                    <a:pt x="4274545" y="2235070"/>
                  </a:lnTo>
                  <a:lnTo>
                    <a:pt x="4271886" y="2282942"/>
                  </a:lnTo>
                  <a:lnTo>
                    <a:pt x="4268183" y="2330529"/>
                  </a:lnTo>
                  <a:lnTo>
                    <a:pt x="4263447" y="2377818"/>
                  </a:lnTo>
                  <a:lnTo>
                    <a:pt x="4257690" y="2424799"/>
                  </a:lnTo>
                  <a:lnTo>
                    <a:pt x="4250922" y="2471460"/>
                  </a:lnTo>
                  <a:lnTo>
                    <a:pt x="4243156" y="2517790"/>
                  </a:lnTo>
                  <a:lnTo>
                    <a:pt x="4234403" y="2563777"/>
                  </a:lnTo>
                  <a:lnTo>
                    <a:pt x="4224673" y="2609412"/>
                  </a:lnTo>
                  <a:lnTo>
                    <a:pt x="4213978" y="2654681"/>
                  </a:lnTo>
                  <a:lnTo>
                    <a:pt x="4202330" y="2699573"/>
                  </a:lnTo>
                  <a:lnTo>
                    <a:pt x="4189740" y="2744079"/>
                  </a:lnTo>
                  <a:lnTo>
                    <a:pt x="4176219" y="2788185"/>
                  </a:lnTo>
                  <a:lnTo>
                    <a:pt x="4161778" y="2831881"/>
                  </a:lnTo>
                  <a:lnTo>
                    <a:pt x="4146429" y="2875156"/>
                  </a:lnTo>
                  <a:lnTo>
                    <a:pt x="4130183" y="2917997"/>
                  </a:lnTo>
                  <a:lnTo>
                    <a:pt x="4113052" y="2960395"/>
                  </a:lnTo>
                  <a:lnTo>
                    <a:pt x="4095046" y="3002336"/>
                  </a:lnTo>
                  <a:lnTo>
                    <a:pt x="4076178" y="3043812"/>
                  </a:lnTo>
                  <a:lnTo>
                    <a:pt x="4056457" y="3084808"/>
                  </a:lnTo>
                  <a:lnTo>
                    <a:pt x="4035897" y="3125316"/>
                  </a:lnTo>
                  <a:lnTo>
                    <a:pt x="4014507" y="3165323"/>
                  </a:lnTo>
                  <a:lnTo>
                    <a:pt x="3992300" y="3204817"/>
                  </a:lnTo>
                  <a:lnTo>
                    <a:pt x="3969286" y="3243788"/>
                  </a:lnTo>
                  <a:lnTo>
                    <a:pt x="3945477" y="3282225"/>
                  </a:lnTo>
                  <a:lnTo>
                    <a:pt x="3920885" y="3320115"/>
                  </a:lnTo>
                  <a:lnTo>
                    <a:pt x="3895520" y="3357448"/>
                  </a:lnTo>
                  <a:lnTo>
                    <a:pt x="3869394" y="3394212"/>
                  </a:lnTo>
                  <a:lnTo>
                    <a:pt x="3842518" y="3430397"/>
                  </a:lnTo>
                  <a:lnTo>
                    <a:pt x="3814904" y="3465989"/>
                  </a:lnTo>
                  <a:lnTo>
                    <a:pt x="3786563" y="3500980"/>
                  </a:lnTo>
                  <a:lnTo>
                    <a:pt x="3757506" y="3535356"/>
                  </a:lnTo>
                  <a:lnTo>
                    <a:pt x="3727744" y="3569107"/>
                  </a:lnTo>
                  <a:lnTo>
                    <a:pt x="3697289" y="3602222"/>
                  </a:lnTo>
                  <a:lnTo>
                    <a:pt x="3666152" y="3634688"/>
                  </a:lnTo>
                  <a:lnTo>
                    <a:pt x="3634345" y="3666495"/>
                  </a:lnTo>
                  <a:lnTo>
                    <a:pt x="3601879" y="3697632"/>
                  </a:lnTo>
                  <a:lnTo>
                    <a:pt x="3568764" y="3728087"/>
                  </a:lnTo>
                  <a:lnTo>
                    <a:pt x="3535013" y="3757849"/>
                  </a:lnTo>
                  <a:lnTo>
                    <a:pt x="3500637" y="3786906"/>
                  </a:lnTo>
                  <a:lnTo>
                    <a:pt x="3465647" y="3815247"/>
                  </a:lnTo>
                  <a:lnTo>
                    <a:pt x="3430054" y="3842861"/>
                  </a:lnTo>
                  <a:lnTo>
                    <a:pt x="3393869" y="3869737"/>
                  </a:lnTo>
                  <a:lnTo>
                    <a:pt x="3357105" y="3895863"/>
                  </a:lnTo>
                  <a:lnTo>
                    <a:pt x="3319772" y="3921228"/>
                  </a:lnTo>
                  <a:lnTo>
                    <a:pt x="3281882" y="3945820"/>
                  </a:lnTo>
                  <a:lnTo>
                    <a:pt x="3243445" y="3969629"/>
                  </a:lnTo>
                  <a:lnTo>
                    <a:pt x="3204474" y="3992643"/>
                  </a:lnTo>
                  <a:lnTo>
                    <a:pt x="3164980" y="4014850"/>
                  </a:lnTo>
                  <a:lnTo>
                    <a:pt x="3124973" y="4036240"/>
                  </a:lnTo>
                  <a:lnTo>
                    <a:pt x="3084466" y="4056800"/>
                  </a:lnTo>
                  <a:lnTo>
                    <a:pt x="3043469" y="4076521"/>
                  </a:lnTo>
                  <a:lnTo>
                    <a:pt x="3001994" y="4095389"/>
                  </a:lnTo>
                  <a:lnTo>
                    <a:pt x="2960052" y="4113395"/>
                  </a:lnTo>
                  <a:lnTo>
                    <a:pt x="2917654" y="4130526"/>
                  </a:lnTo>
                  <a:lnTo>
                    <a:pt x="2874813" y="4146772"/>
                  </a:lnTo>
                  <a:lnTo>
                    <a:pt x="2831538" y="4162121"/>
                  </a:lnTo>
                  <a:lnTo>
                    <a:pt x="2787842" y="4176562"/>
                  </a:lnTo>
                  <a:lnTo>
                    <a:pt x="2743736" y="4190083"/>
                  </a:lnTo>
                  <a:lnTo>
                    <a:pt x="2699231" y="4202673"/>
                  </a:lnTo>
                  <a:lnTo>
                    <a:pt x="2654338" y="4214321"/>
                  </a:lnTo>
                  <a:lnTo>
                    <a:pt x="2609069" y="4225016"/>
                  </a:lnTo>
                  <a:lnTo>
                    <a:pt x="2563435" y="4234746"/>
                  </a:lnTo>
                  <a:lnTo>
                    <a:pt x="2517447" y="4243499"/>
                  </a:lnTo>
                  <a:lnTo>
                    <a:pt x="2471117" y="4251265"/>
                  </a:lnTo>
                  <a:lnTo>
                    <a:pt x="2424456" y="4258033"/>
                  </a:lnTo>
                  <a:lnTo>
                    <a:pt x="2377475" y="4263790"/>
                  </a:lnTo>
                  <a:lnTo>
                    <a:pt x="2330186" y="4268526"/>
                  </a:lnTo>
                  <a:lnTo>
                    <a:pt x="2282599" y="4272229"/>
                  </a:lnTo>
                  <a:lnTo>
                    <a:pt x="2234727" y="4274888"/>
                  </a:lnTo>
                  <a:lnTo>
                    <a:pt x="2186581" y="4276492"/>
                  </a:lnTo>
                  <a:lnTo>
                    <a:pt x="2138172" y="427702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29163" y="2555875"/>
            <a:ext cx="2733675" cy="919163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altLang="zh-CN" sz="5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part 03</a:t>
            </a:r>
            <a:endParaRPr lang="zh-CN" altLang="zh-CN" sz="5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5" name="object 26"/>
          <p:cNvSpPr/>
          <p:nvPr/>
        </p:nvSpPr>
        <p:spPr bwMode="auto">
          <a:xfrm>
            <a:off x="4816475" y="3603625"/>
            <a:ext cx="2559050" cy="7938"/>
          </a:xfrm>
          <a:custGeom>
            <a:avLst/>
            <a:gdLst/>
            <a:ahLst/>
            <a:cxnLst>
              <a:cxn ang="0">
                <a:pos x="2557868" y="7620"/>
              </a:cxn>
              <a:cxn ang="0">
                <a:pos x="0" y="7620"/>
              </a:cxn>
              <a:cxn ang="0">
                <a:pos x="0" y="0"/>
              </a:cxn>
              <a:cxn ang="0">
                <a:pos x="2557868" y="0"/>
              </a:cxn>
              <a:cxn ang="0">
                <a:pos x="2557868" y="7620"/>
              </a:cxn>
            </a:cxnLst>
            <a:rect l="0" t="0" r="r" b="b"/>
            <a:pathLst>
              <a:path w="2558415" h="7620">
                <a:moveTo>
                  <a:pt x="2557868" y="7620"/>
                </a:moveTo>
                <a:lnTo>
                  <a:pt x="0" y="7620"/>
                </a:lnTo>
                <a:lnTo>
                  <a:pt x="0" y="0"/>
                </a:lnTo>
                <a:lnTo>
                  <a:pt x="2557868" y="0"/>
                </a:lnTo>
                <a:lnTo>
                  <a:pt x="2557868" y="76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" name="object 27"/>
          <p:cNvSpPr txBox="1"/>
          <p:nvPr/>
        </p:nvSpPr>
        <p:spPr>
          <a:xfrm>
            <a:off x="5000625" y="3502025"/>
            <a:ext cx="2249488" cy="1625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34950" indent="-222250">
              <a:lnSpc>
                <a:spcPct val="150000"/>
              </a:lnSpc>
              <a:spcBef>
                <a:spcPts val="100"/>
              </a:spcBef>
            </a:pPr>
            <a:r>
              <a:rPr lang="zh-CN" sz="3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配电室常见 安全隐患</a:t>
            </a:r>
            <a:endParaRPr lang="zh-CN" sz="3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3900" y="1036638"/>
            <a:ext cx="8362950" cy="12461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indent="452755">
              <a:spcBef>
                <a:spcPts val="100"/>
              </a:spcBef>
              <a:tabLst>
                <a:tab pos="990600" algn="l"/>
                <a:tab pos="2827020" algn="l"/>
              </a:tabLst>
            </a:pP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DB	11527—2015	《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变配电室安全管理规范</a:t>
            </a: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具体条款：配电室出 入口应设置不高于</a:t>
            </a: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400mm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的挡板。隐患危害：当遭遇内涝情况时，挡板能 够很好的防止水流进入配电室。同时，挡板也能很好的隔绝老鼠等小动物 的进入，避免动物啃咬造成的漏电和短路事故。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483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333625"/>
            <a:ext cx="58721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pic>
        <p:nvPicPr>
          <p:cNvPr id="2150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2466975"/>
            <a:ext cx="44656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66975"/>
            <a:ext cx="44577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bject 5"/>
          <p:cNvSpPr/>
          <p:nvPr/>
        </p:nvSpPr>
        <p:spPr bwMode="auto">
          <a:xfrm>
            <a:off x="3046413" y="1287463"/>
            <a:ext cx="6894512" cy="1022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00" y="6350"/>
              </a:cxn>
              <a:cxn ang="0">
                <a:pos x="12700" y="655053"/>
              </a:cxn>
              <a:cxn ang="0">
                <a:pos x="3314788" y="661403"/>
              </a:cxn>
              <a:cxn ang="0">
                <a:pos x="6350" y="12700"/>
              </a:cxn>
              <a:cxn ang="0">
                <a:pos x="6881609" y="12700"/>
              </a:cxn>
              <a:cxn ang="0">
                <a:pos x="6881609" y="6350"/>
              </a:cxn>
              <a:cxn ang="0">
                <a:pos x="6881609" y="6350"/>
              </a:cxn>
              <a:cxn ang="0">
                <a:pos x="6894309" y="655053"/>
              </a:cxn>
              <a:cxn ang="0">
                <a:pos x="6894309" y="12700"/>
              </a:cxn>
              <a:cxn ang="0">
                <a:pos x="6894309" y="6350"/>
              </a:cxn>
              <a:cxn ang="0">
                <a:pos x="6350" y="655053"/>
              </a:cxn>
              <a:cxn ang="0">
                <a:pos x="3327488" y="667753"/>
              </a:cxn>
              <a:cxn ang="0">
                <a:pos x="12700" y="661403"/>
              </a:cxn>
              <a:cxn ang="0">
                <a:pos x="3327488" y="667753"/>
              </a:cxn>
              <a:cxn ang="0">
                <a:pos x="3566820" y="655053"/>
              </a:cxn>
              <a:cxn ang="0">
                <a:pos x="3579520" y="661403"/>
              </a:cxn>
              <a:cxn ang="0">
                <a:pos x="3579520" y="756107"/>
              </a:cxn>
              <a:cxn ang="0">
                <a:pos x="3690200" y="762457"/>
              </a:cxn>
              <a:cxn ang="0">
                <a:pos x="3579520" y="667753"/>
              </a:cxn>
              <a:cxn ang="0">
                <a:pos x="6887959" y="655053"/>
              </a:cxn>
              <a:cxn ang="0">
                <a:pos x="3314788" y="762457"/>
              </a:cxn>
              <a:cxn ang="0">
                <a:pos x="3327488" y="667753"/>
              </a:cxn>
              <a:cxn ang="0">
                <a:pos x="3314788" y="762457"/>
              </a:cxn>
              <a:cxn ang="0">
                <a:pos x="3579520" y="661403"/>
              </a:cxn>
              <a:cxn ang="0">
                <a:pos x="3179787" y="756107"/>
              </a:cxn>
              <a:cxn ang="0">
                <a:pos x="3199612" y="757961"/>
              </a:cxn>
              <a:cxn ang="0">
                <a:pos x="3447154" y="1005503"/>
              </a:cxn>
              <a:cxn ang="0">
                <a:pos x="3447148" y="1023467"/>
              </a:cxn>
              <a:cxn ang="0">
                <a:pos x="3321138" y="756107"/>
              </a:cxn>
              <a:cxn ang="0">
                <a:pos x="3579520" y="762457"/>
              </a:cxn>
              <a:cxn ang="0">
                <a:pos x="3579520" y="762457"/>
              </a:cxn>
              <a:cxn ang="0">
                <a:pos x="3579520" y="756107"/>
              </a:cxn>
              <a:cxn ang="0">
                <a:pos x="3694696" y="757961"/>
              </a:cxn>
              <a:cxn ang="0">
                <a:pos x="3195116" y="768807"/>
              </a:cxn>
              <a:cxn ang="0">
                <a:pos x="3327488" y="768807"/>
              </a:cxn>
              <a:cxn ang="0">
                <a:pos x="3314788" y="757961"/>
              </a:cxn>
              <a:cxn ang="0">
                <a:pos x="3327488" y="768807"/>
              </a:cxn>
              <a:cxn ang="0">
                <a:pos x="3447154" y="1005503"/>
              </a:cxn>
              <a:cxn ang="0">
                <a:pos x="3701820" y="768807"/>
              </a:cxn>
              <a:cxn ang="0">
                <a:pos x="3699192" y="768807"/>
              </a:cxn>
              <a:cxn ang="0">
                <a:pos x="3701820" y="768807"/>
              </a:cxn>
              <a:cxn ang="0">
                <a:pos x="3447154" y="1005503"/>
              </a:cxn>
            </a:cxnLst>
            <a:rect l="0" t="0" r="r" b="b"/>
            <a:pathLst>
              <a:path w="6894830" h="1023619">
                <a:moveTo>
                  <a:pt x="3314788" y="667753"/>
                </a:moveTo>
                <a:lnTo>
                  <a:pt x="0" y="667753"/>
                </a:lnTo>
                <a:lnTo>
                  <a:pt x="0" y="0"/>
                </a:lnTo>
                <a:lnTo>
                  <a:pt x="6894309" y="0"/>
                </a:lnTo>
                <a:lnTo>
                  <a:pt x="6894309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655053"/>
                </a:lnTo>
                <a:lnTo>
                  <a:pt x="6350" y="655053"/>
                </a:lnTo>
                <a:lnTo>
                  <a:pt x="12700" y="661403"/>
                </a:lnTo>
                <a:lnTo>
                  <a:pt x="3314788" y="661403"/>
                </a:lnTo>
                <a:lnTo>
                  <a:pt x="3314788" y="667753"/>
                </a:lnTo>
                <a:close/>
              </a:path>
              <a:path w="6894830" h="1023619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6894830" h="1023619">
                <a:moveTo>
                  <a:pt x="6881609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6881609" y="6350"/>
                </a:lnTo>
                <a:lnTo>
                  <a:pt x="6881609" y="12700"/>
                </a:lnTo>
                <a:close/>
              </a:path>
              <a:path w="6894830" h="1023619">
                <a:moveTo>
                  <a:pt x="6881609" y="661403"/>
                </a:moveTo>
                <a:lnTo>
                  <a:pt x="6881609" y="6350"/>
                </a:lnTo>
                <a:lnTo>
                  <a:pt x="6887959" y="12700"/>
                </a:lnTo>
                <a:lnTo>
                  <a:pt x="6894309" y="12700"/>
                </a:lnTo>
                <a:lnTo>
                  <a:pt x="6894309" y="655053"/>
                </a:lnTo>
                <a:lnTo>
                  <a:pt x="6887959" y="655053"/>
                </a:lnTo>
                <a:lnTo>
                  <a:pt x="6881609" y="661403"/>
                </a:lnTo>
                <a:close/>
              </a:path>
              <a:path w="6894830" h="1023619">
                <a:moveTo>
                  <a:pt x="6894309" y="12700"/>
                </a:moveTo>
                <a:lnTo>
                  <a:pt x="6887959" y="12700"/>
                </a:lnTo>
                <a:lnTo>
                  <a:pt x="6881609" y="6350"/>
                </a:lnTo>
                <a:lnTo>
                  <a:pt x="6894309" y="6350"/>
                </a:lnTo>
                <a:lnTo>
                  <a:pt x="6894309" y="12700"/>
                </a:lnTo>
                <a:close/>
              </a:path>
              <a:path w="6894830" h="1023619">
                <a:moveTo>
                  <a:pt x="12700" y="661403"/>
                </a:moveTo>
                <a:lnTo>
                  <a:pt x="6350" y="655053"/>
                </a:lnTo>
                <a:lnTo>
                  <a:pt x="12700" y="655053"/>
                </a:lnTo>
                <a:lnTo>
                  <a:pt x="12700" y="661403"/>
                </a:lnTo>
                <a:close/>
              </a:path>
              <a:path w="6894830" h="1023619">
                <a:moveTo>
                  <a:pt x="3327488" y="667753"/>
                </a:moveTo>
                <a:lnTo>
                  <a:pt x="3321138" y="667753"/>
                </a:lnTo>
                <a:lnTo>
                  <a:pt x="3314788" y="661403"/>
                </a:lnTo>
                <a:lnTo>
                  <a:pt x="12700" y="661403"/>
                </a:lnTo>
                <a:lnTo>
                  <a:pt x="12700" y="655053"/>
                </a:lnTo>
                <a:lnTo>
                  <a:pt x="3327488" y="655053"/>
                </a:lnTo>
                <a:lnTo>
                  <a:pt x="3327488" y="667753"/>
                </a:lnTo>
                <a:close/>
              </a:path>
              <a:path w="6894830" h="1023619">
                <a:moveTo>
                  <a:pt x="3683850" y="768807"/>
                </a:moveTo>
                <a:lnTo>
                  <a:pt x="3566820" y="768807"/>
                </a:lnTo>
                <a:lnTo>
                  <a:pt x="3566820" y="655053"/>
                </a:lnTo>
                <a:lnTo>
                  <a:pt x="6881609" y="655053"/>
                </a:lnTo>
                <a:lnTo>
                  <a:pt x="6881609" y="661403"/>
                </a:lnTo>
                <a:lnTo>
                  <a:pt x="3579520" y="661403"/>
                </a:lnTo>
                <a:lnTo>
                  <a:pt x="3573170" y="667753"/>
                </a:lnTo>
                <a:lnTo>
                  <a:pt x="3579520" y="667753"/>
                </a:lnTo>
                <a:lnTo>
                  <a:pt x="3579520" y="756107"/>
                </a:lnTo>
                <a:lnTo>
                  <a:pt x="3573170" y="756107"/>
                </a:lnTo>
                <a:lnTo>
                  <a:pt x="3579520" y="762457"/>
                </a:lnTo>
                <a:lnTo>
                  <a:pt x="3690200" y="762457"/>
                </a:lnTo>
                <a:lnTo>
                  <a:pt x="3683850" y="768807"/>
                </a:lnTo>
                <a:close/>
              </a:path>
              <a:path w="6894830" h="1023619">
                <a:moveTo>
                  <a:pt x="6894309" y="667753"/>
                </a:moveTo>
                <a:lnTo>
                  <a:pt x="3579520" y="667753"/>
                </a:lnTo>
                <a:lnTo>
                  <a:pt x="3579520" y="661403"/>
                </a:lnTo>
                <a:lnTo>
                  <a:pt x="6881609" y="661403"/>
                </a:lnTo>
                <a:lnTo>
                  <a:pt x="6887959" y="655053"/>
                </a:lnTo>
                <a:lnTo>
                  <a:pt x="6894309" y="655053"/>
                </a:lnTo>
                <a:lnTo>
                  <a:pt x="6894309" y="667753"/>
                </a:lnTo>
                <a:close/>
              </a:path>
              <a:path w="6894830" h="1023619">
                <a:moveTo>
                  <a:pt x="3314788" y="762457"/>
                </a:moveTo>
                <a:lnTo>
                  <a:pt x="3314788" y="661403"/>
                </a:lnTo>
                <a:lnTo>
                  <a:pt x="3321138" y="667753"/>
                </a:lnTo>
                <a:lnTo>
                  <a:pt x="3327488" y="667753"/>
                </a:lnTo>
                <a:lnTo>
                  <a:pt x="3327488" y="756107"/>
                </a:lnTo>
                <a:lnTo>
                  <a:pt x="3321138" y="756107"/>
                </a:lnTo>
                <a:lnTo>
                  <a:pt x="3314788" y="762457"/>
                </a:lnTo>
                <a:close/>
              </a:path>
              <a:path w="6894830" h="1023619">
                <a:moveTo>
                  <a:pt x="3579520" y="667753"/>
                </a:moveTo>
                <a:lnTo>
                  <a:pt x="3573170" y="667753"/>
                </a:lnTo>
                <a:lnTo>
                  <a:pt x="3579520" y="661403"/>
                </a:lnTo>
                <a:lnTo>
                  <a:pt x="3579520" y="667753"/>
                </a:lnTo>
                <a:close/>
              </a:path>
              <a:path w="6894830" h="1023619">
                <a:moveTo>
                  <a:pt x="3447148" y="1023467"/>
                </a:moveTo>
                <a:lnTo>
                  <a:pt x="3179787" y="756107"/>
                </a:lnTo>
                <a:lnTo>
                  <a:pt x="3314788" y="756107"/>
                </a:lnTo>
                <a:lnTo>
                  <a:pt x="3314788" y="757961"/>
                </a:lnTo>
                <a:lnTo>
                  <a:pt x="3199612" y="757961"/>
                </a:lnTo>
                <a:lnTo>
                  <a:pt x="3195116" y="768807"/>
                </a:lnTo>
                <a:lnTo>
                  <a:pt x="3210458" y="768807"/>
                </a:lnTo>
                <a:lnTo>
                  <a:pt x="3447154" y="1005503"/>
                </a:lnTo>
                <a:lnTo>
                  <a:pt x="3442665" y="1009992"/>
                </a:lnTo>
                <a:lnTo>
                  <a:pt x="3460623" y="1009992"/>
                </a:lnTo>
                <a:lnTo>
                  <a:pt x="3447148" y="1023467"/>
                </a:lnTo>
                <a:close/>
              </a:path>
              <a:path w="6894830" h="1023619">
                <a:moveTo>
                  <a:pt x="3327488" y="762457"/>
                </a:moveTo>
                <a:lnTo>
                  <a:pt x="3314788" y="762457"/>
                </a:lnTo>
                <a:lnTo>
                  <a:pt x="3321138" y="756107"/>
                </a:lnTo>
                <a:lnTo>
                  <a:pt x="3327488" y="756107"/>
                </a:lnTo>
                <a:lnTo>
                  <a:pt x="3327488" y="762457"/>
                </a:lnTo>
                <a:close/>
              </a:path>
              <a:path w="6894830" h="1023619">
                <a:moveTo>
                  <a:pt x="3579520" y="762457"/>
                </a:moveTo>
                <a:lnTo>
                  <a:pt x="3573170" y="756107"/>
                </a:lnTo>
                <a:lnTo>
                  <a:pt x="3579520" y="756107"/>
                </a:lnTo>
                <a:lnTo>
                  <a:pt x="3579520" y="762457"/>
                </a:lnTo>
                <a:close/>
              </a:path>
              <a:path w="6894830" h="1023619">
                <a:moveTo>
                  <a:pt x="3690200" y="762457"/>
                </a:moveTo>
                <a:lnTo>
                  <a:pt x="3579520" y="762457"/>
                </a:lnTo>
                <a:lnTo>
                  <a:pt x="3579520" y="756107"/>
                </a:lnTo>
                <a:lnTo>
                  <a:pt x="3714521" y="756107"/>
                </a:lnTo>
                <a:lnTo>
                  <a:pt x="3712667" y="757961"/>
                </a:lnTo>
                <a:lnTo>
                  <a:pt x="3694696" y="757961"/>
                </a:lnTo>
                <a:lnTo>
                  <a:pt x="3690200" y="762457"/>
                </a:lnTo>
                <a:close/>
              </a:path>
              <a:path w="6894830" h="1023619">
                <a:moveTo>
                  <a:pt x="3210458" y="768807"/>
                </a:moveTo>
                <a:lnTo>
                  <a:pt x="3195116" y="768807"/>
                </a:lnTo>
                <a:lnTo>
                  <a:pt x="3199612" y="757961"/>
                </a:lnTo>
                <a:lnTo>
                  <a:pt x="3210458" y="768807"/>
                </a:lnTo>
                <a:close/>
              </a:path>
              <a:path w="6894830" h="1023619">
                <a:moveTo>
                  <a:pt x="3327488" y="768807"/>
                </a:moveTo>
                <a:lnTo>
                  <a:pt x="3210458" y="768807"/>
                </a:lnTo>
                <a:lnTo>
                  <a:pt x="3199612" y="757961"/>
                </a:lnTo>
                <a:lnTo>
                  <a:pt x="3314788" y="757961"/>
                </a:lnTo>
                <a:lnTo>
                  <a:pt x="3314788" y="762457"/>
                </a:lnTo>
                <a:lnTo>
                  <a:pt x="3327488" y="762457"/>
                </a:lnTo>
                <a:lnTo>
                  <a:pt x="3327488" y="768807"/>
                </a:lnTo>
                <a:close/>
              </a:path>
              <a:path w="6894830" h="1023619">
                <a:moveTo>
                  <a:pt x="3460623" y="1009992"/>
                </a:moveTo>
                <a:lnTo>
                  <a:pt x="3451644" y="1009992"/>
                </a:lnTo>
                <a:lnTo>
                  <a:pt x="3447154" y="1005503"/>
                </a:lnTo>
                <a:lnTo>
                  <a:pt x="3694696" y="757961"/>
                </a:lnTo>
                <a:lnTo>
                  <a:pt x="3699192" y="768807"/>
                </a:lnTo>
                <a:lnTo>
                  <a:pt x="3701820" y="768807"/>
                </a:lnTo>
                <a:lnTo>
                  <a:pt x="3460623" y="1009992"/>
                </a:lnTo>
                <a:close/>
              </a:path>
              <a:path w="6894830" h="1023619">
                <a:moveTo>
                  <a:pt x="3701820" y="768807"/>
                </a:moveTo>
                <a:lnTo>
                  <a:pt x="3699192" y="768807"/>
                </a:lnTo>
                <a:lnTo>
                  <a:pt x="3694696" y="757961"/>
                </a:lnTo>
                <a:lnTo>
                  <a:pt x="3712667" y="757961"/>
                </a:lnTo>
                <a:lnTo>
                  <a:pt x="3701820" y="768807"/>
                </a:lnTo>
                <a:close/>
              </a:path>
              <a:path w="6894830" h="1023619">
                <a:moveTo>
                  <a:pt x="3451644" y="1009992"/>
                </a:moveTo>
                <a:lnTo>
                  <a:pt x="3442665" y="1009992"/>
                </a:lnTo>
                <a:lnTo>
                  <a:pt x="3447154" y="1005503"/>
                </a:lnTo>
                <a:lnTo>
                  <a:pt x="3451644" y="10099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5305" y="1365250"/>
            <a:ext cx="6864985" cy="488315"/>
          </a:xfrm>
        </p:spPr>
        <p:txBody>
          <a:bodyPr wrap="square" tIns="12065"/>
          <a:lstStyle/>
          <a:p>
            <a:pPr marL="12700" eaLnBrk="1" hangingPunct="1">
              <a:spcBef>
                <a:spcPts val="100"/>
              </a:spcBef>
            </a:pPr>
            <a:r>
              <a:rPr lang="zh-CN" sz="2800" smtClean="0">
                <a:latin typeface="微软雅黑" panose="020B0503020204020204" charset="-122"/>
                <a:ea typeface="微软雅黑" panose="020B0503020204020204" charset="-122"/>
              </a:rPr>
              <a:t>进入高低压配电室的门口必须设有挡鼠板</a:t>
            </a:r>
            <a:endParaRPr lang="zh-CN" sz="2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5973763"/>
            <a:ext cx="4730750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挡鼠板的高度应不低于</a:t>
            </a:r>
            <a:r>
              <a:rPr lang="zh-CN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厘米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22530" name="object 3"/>
          <p:cNvSpPr/>
          <p:nvPr/>
        </p:nvSpPr>
        <p:spPr bwMode="auto">
          <a:xfrm>
            <a:off x="3292475" y="979488"/>
            <a:ext cx="5605463" cy="530225"/>
          </a:xfrm>
          <a:custGeom>
            <a:avLst/>
            <a:gdLst/>
            <a:ahLst/>
            <a:cxnLst>
              <a:cxn ang="0">
                <a:pos x="5600801" y="531494"/>
              </a:cxn>
              <a:cxn ang="0">
                <a:pos x="4762" y="531494"/>
              </a:cxn>
              <a:cxn ang="0">
                <a:pos x="3289" y="531266"/>
              </a:cxn>
              <a:cxn ang="0">
                <a:pos x="1968" y="530593"/>
              </a:cxn>
              <a:cxn ang="0">
                <a:pos x="914" y="529539"/>
              </a:cxn>
              <a:cxn ang="0">
                <a:pos x="228" y="528205"/>
              </a:cxn>
              <a:cxn ang="0">
                <a:pos x="0" y="526732"/>
              </a:cxn>
              <a:cxn ang="0">
                <a:pos x="0" y="4762"/>
              </a:cxn>
              <a:cxn ang="0">
                <a:pos x="4762" y="0"/>
              </a:cxn>
              <a:cxn ang="0">
                <a:pos x="5600801" y="0"/>
              </a:cxn>
              <a:cxn ang="0">
                <a:pos x="5605564" y="4762"/>
              </a:cxn>
              <a:cxn ang="0">
                <a:pos x="9525" y="4762"/>
              </a:cxn>
              <a:cxn ang="0">
                <a:pos x="4762" y="9524"/>
              </a:cxn>
              <a:cxn ang="0">
                <a:pos x="9525" y="9524"/>
              </a:cxn>
              <a:cxn ang="0">
                <a:pos x="9525" y="521969"/>
              </a:cxn>
              <a:cxn ang="0">
                <a:pos x="4762" y="521969"/>
              </a:cxn>
              <a:cxn ang="0">
                <a:pos x="9525" y="526732"/>
              </a:cxn>
              <a:cxn ang="0">
                <a:pos x="5605564" y="526732"/>
              </a:cxn>
              <a:cxn ang="0">
                <a:pos x="5605335" y="528205"/>
              </a:cxn>
              <a:cxn ang="0">
                <a:pos x="5604649" y="529539"/>
              </a:cxn>
              <a:cxn ang="0">
                <a:pos x="5603595" y="530593"/>
              </a:cxn>
              <a:cxn ang="0">
                <a:pos x="5602274" y="531266"/>
              </a:cxn>
              <a:cxn ang="0">
                <a:pos x="5600801" y="531494"/>
              </a:cxn>
              <a:cxn ang="0">
                <a:pos x="9525" y="9524"/>
              </a:cxn>
              <a:cxn ang="0">
                <a:pos x="4762" y="9524"/>
              </a:cxn>
              <a:cxn ang="0">
                <a:pos x="9525" y="4762"/>
              </a:cxn>
              <a:cxn ang="0">
                <a:pos x="9525" y="9524"/>
              </a:cxn>
              <a:cxn ang="0">
                <a:pos x="5596039" y="9524"/>
              </a:cxn>
              <a:cxn ang="0">
                <a:pos x="9525" y="9524"/>
              </a:cxn>
              <a:cxn ang="0">
                <a:pos x="9525" y="4762"/>
              </a:cxn>
              <a:cxn ang="0">
                <a:pos x="5596039" y="4762"/>
              </a:cxn>
              <a:cxn ang="0">
                <a:pos x="5596039" y="9524"/>
              </a:cxn>
              <a:cxn ang="0">
                <a:pos x="5596039" y="526732"/>
              </a:cxn>
              <a:cxn ang="0">
                <a:pos x="5596039" y="4762"/>
              </a:cxn>
              <a:cxn ang="0">
                <a:pos x="5600801" y="9524"/>
              </a:cxn>
              <a:cxn ang="0">
                <a:pos x="5605564" y="9524"/>
              </a:cxn>
              <a:cxn ang="0">
                <a:pos x="5605564" y="521969"/>
              </a:cxn>
              <a:cxn ang="0">
                <a:pos x="5600801" y="521969"/>
              </a:cxn>
              <a:cxn ang="0">
                <a:pos x="5596039" y="526732"/>
              </a:cxn>
              <a:cxn ang="0">
                <a:pos x="5605564" y="9524"/>
              </a:cxn>
              <a:cxn ang="0">
                <a:pos x="5600801" y="9524"/>
              </a:cxn>
              <a:cxn ang="0">
                <a:pos x="5596039" y="4762"/>
              </a:cxn>
              <a:cxn ang="0">
                <a:pos x="5605564" y="4762"/>
              </a:cxn>
              <a:cxn ang="0">
                <a:pos x="5605564" y="9524"/>
              </a:cxn>
              <a:cxn ang="0">
                <a:pos x="9525" y="526732"/>
              </a:cxn>
              <a:cxn ang="0">
                <a:pos x="4762" y="521969"/>
              </a:cxn>
              <a:cxn ang="0">
                <a:pos x="9525" y="521969"/>
              </a:cxn>
              <a:cxn ang="0">
                <a:pos x="9525" y="526732"/>
              </a:cxn>
              <a:cxn ang="0">
                <a:pos x="5596039" y="526732"/>
              </a:cxn>
              <a:cxn ang="0">
                <a:pos x="9525" y="526732"/>
              </a:cxn>
              <a:cxn ang="0">
                <a:pos x="9525" y="521969"/>
              </a:cxn>
              <a:cxn ang="0">
                <a:pos x="5596039" y="521969"/>
              </a:cxn>
              <a:cxn ang="0">
                <a:pos x="5596039" y="526732"/>
              </a:cxn>
              <a:cxn ang="0">
                <a:pos x="5605564" y="526732"/>
              </a:cxn>
              <a:cxn ang="0">
                <a:pos x="5596039" y="526732"/>
              </a:cxn>
              <a:cxn ang="0">
                <a:pos x="5600801" y="521969"/>
              </a:cxn>
              <a:cxn ang="0">
                <a:pos x="5605564" y="521969"/>
              </a:cxn>
              <a:cxn ang="0">
                <a:pos x="5605564" y="526732"/>
              </a:cxn>
            </a:cxnLst>
            <a:rect l="0" t="0" r="r" b="b"/>
            <a:pathLst>
              <a:path w="5605780" h="531494">
                <a:moveTo>
                  <a:pt x="5600801" y="531494"/>
                </a:moveTo>
                <a:lnTo>
                  <a:pt x="4762" y="531494"/>
                </a:lnTo>
                <a:lnTo>
                  <a:pt x="3289" y="531266"/>
                </a:lnTo>
                <a:lnTo>
                  <a:pt x="1968" y="530593"/>
                </a:lnTo>
                <a:lnTo>
                  <a:pt x="914" y="529539"/>
                </a:lnTo>
                <a:lnTo>
                  <a:pt x="228" y="528205"/>
                </a:lnTo>
                <a:lnTo>
                  <a:pt x="0" y="526732"/>
                </a:lnTo>
                <a:lnTo>
                  <a:pt x="0" y="4762"/>
                </a:lnTo>
                <a:lnTo>
                  <a:pt x="4762" y="0"/>
                </a:lnTo>
                <a:lnTo>
                  <a:pt x="5600801" y="0"/>
                </a:lnTo>
                <a:lnTo>
                  <a:pt x="5605564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521969"/>
                </a:lnTo>
                <a:lnTo>
                  <a:pt x="4762" y="521969"/>
                </a:lnTo>
                <a:lnTo>
                  <a:pt x="9525" y="526732"/>
                </a:lnTo>
                <a:lnTo>
                  <a:pt x="5605564" y="526732"/>
                </a:lnTo>
                <a:lnTo>
                  <a:pt x="5605335" y="528205"/>
                </a:lnTo>
                <a:lnTo>
                  <a:pt x="5604649" y="529539"/>
                </a:lnTo>
                <a:lnTo>
                  <a:pt x="5603595" y="530593"/>
                </a:lnTo>
                <a:lnTo>
                  <a:pt x="5602274" y="531266"/>
                </a:lnTo>
                <a:lnTo>
                  <a:pt x="5600801" y="531494"/>
                </a:lnTo>
                <a:close/>
              </a:path>
              <a:path w="5605780" h="531494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5605780" h="531494">
                <a:moveTo>
                  <a:pt x="5596039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5596039" y="4762"/>
                </a:lnTo>
                <a:lnTo>
                  <a:pt x="5596039" y="9524"/>
                </a:lnTo>
                <a:close/>
              </a:path>
              <a:path w="5605780" h="531494">
                <a:moveTo>
                  <a:pt x="5596039" y="526732"/>
                </a:moveTo>
                <a:lnTo>
                  <a:pt x="5596039" y="4762"/>
                </a:lnTo>
                <a:lnTo>
                  <a:pt x="5600801" y="9524"/>
                </a:lnTo>
                <a:lnTo>
                  <a:pt x="5605564" y="9524"/>
                </a:lnTo>
                <a:lnTo>
                  <a:pt x="5605564" y="521969"/>
                </a:lnTo>
                <a:lnTo>
                  <a:pt x="5600801" y="521969"/>
                </a:lnTo>
                <a:lnTo>
                  <a:pt x="5596039" y="526732"/>
                </a:lnTo>
                <a:close/>
              </a:path>
              <a:path w="5605780" h="531494">
                <a:moveTo>
                  <a:pt x="5605564" y="9524"/>
                </a:moveTo>
                <a:lnTo>
                  <a:pt x="5600801" y="9524"/>
                </a:lnTo>
                <a:lnTo>
                  <a:pt x="5596039" y="4762"/>
                </a:lnTo>
                <a:lnTo>
                  <a:pt x="5605564" y="4762"/>
                </a:lnTo>
                <a:lnTo>
                  <a:pt x="5605564" y="9524"/>
                </a:lnTo>
                <a:close/>
              </a:path>
              <a:path w="5605780" h="531494">
                <a:moveTo>
                  <a:pt x="9525" y="526732"/>
                </a:moveTo>
                <a:lnTo>
                  <a:pt x="4762" y="521969"/>
                </a:lnTo>
                <a:lnTo>
                  <a:pt x="9525" y="521969"/>
                </a:lnTo>
                <a:lnTo>
                  <a:pt x="9525" y="526732"/>
                </a:lnTo>
                <a:close/>
              </a:path>
              <a:path w="5605780" h="531494">
                <a:moveTo>
                  <a:pt x="5596039" y="526732"/>
                </a:moveTo>
                <a:lnTo>
                  <a:pt x="9525" y="526732"/>
                </a:lnTo>
                <a:lnTo>
                  <a:pt x="9525" y="521969"/>
                </a:lnTo>
                <a:lnTo>
                  <a:pt x="5596039" y="521969"/>
                </a:lnTo>
                <a:lnTo>
                  <a:pt x="5596039" y="526732"/>
                </a:lnTo>
                <a:close/>
              </a:path>
              <a:path w="5605780" h="531494">
                <a:moveTo>
                  <a:pt x="5605564" y="526732"/>
                </a:moveTo>
                <a:lnTo>
                  <a:pt x="5596039" y="526732"/>
                </a:lnTo>
                <a:lnTo>
                  <a:pt x="5600801" y="521969"/>
                </a:lnTo>
                <a:lnTo>
                  <a:pt x="5605564" y="521969"/>
                </a:lnTo>
                <a:lnTo>
                  <a:pt x="5605564" y="5267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6930" y="1008380"/>
            <a:ext cx="5435600" cy="488315"/>
          </a:xfrm>
        </p:spPr>
        <p:txBody>
          <a:bodyPr wrap="square" tIns="12065"/>
          <a:lstStyle/>
          <a:p>
            <a:pPr marL="12700" eaLnBrk="1" hangingPunct="1">
              <a:spcBef>
                <a:spcPts val="100"/>
              </a:spcBef>
            </a:pPr>
            <a:r>
              <a:rPr lang="zh-CN" sz="2800" smtClean="0">
                <a:latin typeface="微软雅黑" panose="020B0503020204020204" charset="-122"/>
                <a:ea typeface="微软雅黑" panose="020B0503020204020204" charset="-122"/>
              </a:rPr>
              <a:t>配电室必须配有倒闸操作模拟板</a:t>
            </a:r>
            <a:endParaRPr lang="zh-CN" sz="2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532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85" y="1825625"/>
            <a:ext cx="5132070" cy="481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ject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825625"/>
            <a:ext cx="5244465" cy="48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6700" y="828675"/>
            <a:ext cx="6397625" cy="939800"/>
          </a:xfrm>
        </p:spPr>
        <p:txBody>
          <a:bodyPr tIns="12700"/>
          <a:lstStyle/>
          <a:p>
            <a:pPr marL="12700" indent="528955" eaLnBrk="1" hangingPunct="1">
              <a:lnSpc>
                <a:spcPct val="150000"/>
              </a:lnSpc>
              <a:spcBef>
                <a:spcPts val="100"/>
              </a:spcBef>
            </a:pPr>
            <a:r>
              <a:rPr lang="zh-CN" sz="2000" smtClean="0">
                <a:latin typeface="微软雅黑" panose="020B0503020204020204" charset="-122"/>
                <a:ea typeface="微软雅黑" panose="020B0503020204020204" charset="-122"/>
              </a:rPr>
              <a:t>变配电室内应环境整洁，场地平整，设备间不应存放 与运行无关的闲散器材或私人物品。</a:t>
            </a:r>
            <a:endParaRPr lang="zh-CN" sz="20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555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1841500"/>
            <a:ext cx="70643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object 3"/>
          <p:cNvGrpSpPr/>
          <p:nvPr/>
        </p:nvGrpSpPr>
        <p:grpSpPr bwMode="auto">
          <a:xfrm>
            <a:off x="1022350" y="1463675"/>
            <a:ext cx="3355975" cy="2517775"/>
            <a:chOff x="1022350" y="1463979"/>
            <a:chExt cx="3355975" cy="2517140"/>
          </a:xfrm>
        </p:grpSpPr>
        <p:sp>
          <p:nvSpPr>
            <p:cNvPr id="8208" name="object 4"/>
            <p:cNvSpPr/>
            <p:nvPr/>
          </p:nvSpPr>
          <p:spPr bwMode="auto">
            <a:xfrm>
              <a:off x="1028700" y="1470660"/>
              <a:ext cx="3343910" cy="2510155"/>
            </a:xfrm>
            <a:custGeom>
              <a:avLst/>
              <a:gdLst/>
              <a:ahLst/>
              <a:cxnLst>
                <a:cxn ang="0">
                  <a:pos x="2924555" y="2510028"/>
                </a:cxn>
                <a:cxn ang="0">
                  <a:pos x="419100" y="2510028"/>
                </a:cxn>
                <a:cxn ang="0">
                  <a:pos x="370166" y="2507215"/>
                </a:cxn>
                <a:cxn ang="0">
                  <a:pos x="322905" y="2498980"/>
                </a:cxn>
                <a:cxn ang="0">
                  <a:pos x="277630" y="2485635"/>
                </a:cxn>
                <a:cxn ang="0">
                  <a:pos x="234653" y="2467492"/>
                </a:cxn>
                <a:cxn ang="0">
                  <a:pos x="194287" y="2444864"/>
                </a:cxn>
                <a:cxn ang="0">
                  <a:pos x="156843" y="2418064"/>
                </a:cxn>
                <a:cxn ang="0">
                  <a:pos x="122634" y="2387403"/>
                </a:cxn>
                <a:cxn ang="0">
                  <a:pos x="91973" y="2353194"/>
                </a:cxn>
                <a:cxn ang="0">
                  <a:pos x="65171" y="2315749"/>
                </a:cxn>
                <a:cxn ang="0">
                  <a:pos x="42543" y="2275381"/>
                </a:cxn>
                <a:cxn ang="0">
                  <a:pos x="24399" y="2232403"/>
                </a:cxn>
                <a:cxn ang="0">
                  <a:pos x="11052" y="2187126"/>
                </a:cxn>
                <a:cxn ang="0">
                  <a:pos x="2815" y="2139864"/>
                </a:cxn>
                <a:cxn ang="0">
                  <a:pos x="0" y="2090927"/>
                </a:cxn>
                <a:cxn ang="0">
                  <a:pos x="0" y="417575"/>
                </a:cxn>
                <a:cxn ang="0">
                  <a:pos x="2815" y="368880"/>
                </a:cxn>
                <a:cxn ang="0">
                  <a:pos x="11052" y="321824"/>
                </a:cxn>
                <a:cxn ang="0">
                  <a:pos x="24399" y="276724"/>
                </a:cxn>
                <a:cxn ang="0">
                  <a:pos x="42543" y="233896"/>
                </a:cxn>
                <a:cxn ang="0">
                  <a:pos x="65171" y="193654"/>
                </a:cxn>
                <a:cxn ang="0">
                  <a:pos x="91973" y="156316"/>
                </a:cxn>
                <a:cxn ang="0">
                  <a:pos x="122634" y="122196"/>
                </a:cxn>
                <a:cxn ang="0">
                  <a:pos x="156843" y="91610"/>
                </a:cxn>
                <a:cxn ang="0">
                  <a:pos x="194287" y="64875"/>
                </a:cxn>
                <a:cxn ang="0">
                  <a:pos x="234653" y="42305"/>
                </a:cxn>
                <a:cxn ang="0">
                  <a:pos x="277630" y="24217"/>
                </a:cxn>
                <a:cxn ang="0">
                  <a:pos x="322905" y="10926"/>
                </a:cxn>
                <a:cxn ang="0">
                  <a:pos x="370166" y="2748"/>
                </a:cxn>
                <a:cxn ang="0">
                  <a:pos x="419100" y="0"/>
                </a:cxn>
                <a:cxn ang="0">
                  <a:pos x="2924555" y="0"/>
                </a:cxn>
                <a:cxn ang="0">
                  <a:pos x="2973413" y="2748"/>
                </a:cxn>
                <a:cxn ang="0">
                  <a:pos x="3020610" y="10926"/>
                </a:cxn>
                <a:cxn ang="0">
                  <a:pos x="3065832" y="24217"/>
                </a:cxn>
                <a:cxn ang="0">
                  <a:pos x="3108768" y="42305"/>
                </a:cxn>
                <a:cxn ang="0">
                  <a:pos x="3149106" y="64875"/>
                </a:cxn>
                <a:cxn ang="0">
                  <a:pos x="3186532" y="91610"/>
                </a:cxn>
                <a:cxn ang="0">
                  <a:pos x="3220735" y="122196"/>
                </a:cxn>
                <a:cxn ang="0">
                  <a:pos x="3251402" y="156316"/>
                </a:cxn>
                <a:cxn ang="0">
                  <a:pos x="3278221" y="193654"/>
                </a:cxn>
                <a:cxn ang="0">
                  <a:pos x="3300879" y="233896"/>
                </a:cxn>
                <a:cxn ang="0">
                  <a:pos x="3319064" y="276724"/>
                </a:cxn>
                <a:cxn ang="0">
                  <a:pos x="3332463" y="321824"/>
                </a:cxn>
                <a:cxn ang="0">
                  <a:pos x="3340765" y="368880"/>
                </a:cxn>
                <a:cxn ang="0">
                  <a:pos x="3343655" y="417575"/>
                </a:cxn>
                <a:cxn ang="0">
                  <a:pos x="3343655" y="2090927"/>
                </a:cxn>
                <a:cxn ang="0">
                  <a:pos x="3340765" y="2139864"/>
                </a:cxn>
                <a:cxn ang="0">
                  <a:pos x="3332463" y="2187126"/>
                </a:cxn>
                <a:cxn ang="0">
                  <a:pos x="3319064" y="2232403"/>
                </a:cxn>
                <a:cxn ang="0">
                  <a:pos x="3300879" y="2275381"/>
                </a:cxn>
                <a:cxn ang="0">
                  <a:pos x="3278221" y="2315749"/>
                </a:cxn>
                <a:cxn ang="0">
                  <a:pos x="3251402" y="2353194"/>
                </a:cxn>
                <a:cxn ang="0">
                  <a:pos x="3220735" y="2387403"/>
                </a:cxn>
                <a:cxn ang="0">
                  <a:pos x="3186532" y="2418064"/>
                </a:cxn>
                <a:cxn ang="0">
                  <a:pos x="3149106" y="2444864"/>
                </a:cxn>
                <a:cxn ang="0">
                  <a:pos x="3108768" y="2467492"/>
                </a:cxn>
                <a:cxn ang="0">
                  <a:pos x="3065832" y="2485635"/>
                </a:cxn>
                <a:cxn ang="0">
                  <a:pos x="3020610" y="2498980"/>
                </a:cxn>
                <a:cxn ang="0">
                  <a:pos x="2973413" y="2507215"/>
                </a:cxn>
                <a:cxn ang="0">
                  <a:pos x="2924555" y="2510028"/>
                </a:cxn>
              </a:cxnLst>
              <a:rect l="0" t="0" r="r" b="b"/>
              <a:pathLst>
                <a:path w="3343910" h="2510154">
                  <a:moveTo>
                    <a:pt x="2924555" y="2510028"/>
                  </a:moveTo>
                  <a:lnTo>
                    <a:pt x="419100" y="2510028"/>
                  </a:lnTo>
                  <a:lnTo>
                    <a:pt x="370166" y="2507215"/>
                  </a:lnTo>
                  <a:lnTo>
                    <a:pt x="322905" y="2498980"/>
                  </a:lnTo>
                  <a:lnTo>
                    <a:pt x="277630" y="2485635"/>
                  </a:lnTo>
                  <a:lnTo>
                    <a:pt x="234653" y="2467492"/>
                  </a:lnTo>
                  <a:lnTo>
                    <a:pt x="194287" y="2444864"/>
                  </a:lnTo>
                  <a:lnTo>
                    <a:pt x="156843" y="2418064"/>
                  </a:lnTo>
                  <a:lnTo>
                    <a:pt x="122634" y="2387403"/>
                  </a:lnTo>
                  <a:lnTo>
                    <a:pt x="91973" y="2353194"/>
                  </a:lnTo>
                  <a:lnTo>
                    <a:pt x="65171" y="2315749"/>
                  </a:lnTo>
                  <a:lnTo>
                    <a:pt x="42543" y="2275381"/>
                  </a:lnTo>
                  <a:lnTo>
                    <a:pt x="24399" y="2232403"/>
                  </a:lnTo>
                  <a:lnTo>
                    <a:pt x="11052" y="2187126"/>
                  </a:lnTo>
                  <a:lnTo>
                    <a:pt x="2815" y="2139864"/>
                  </a:lnTo>
                  <a:lnTo>
                    <a:pt x="0" y="2090927"/>
                  </a:lnTo>
                  <a:lnTo>
                    <a:pt x="0" y="417575"/>
                  </a:lnTo>
                  <a:lnTo>
                    <a:pt x="2815" y="368880"/>
                  </a:lnTo>
                  <a:lnTo>
                    <a:pt x="11052" y="321824"/>
                  </a:lnTo>
                  <a:lnTo>
                    <a:pt x="24399" y="276724"/>
                  </a:lnTo>
                  <a:lnTo>
                    <a:pt x="42543" y="233896"/>
                  </a:lnTo>
                  <a:lnTo>
                    <a:pt x="65171" y="193654"/>
                  </a:lnTo>
                  <a:lnTo>
                    <a:pt x="91973" y="156316"/>
                  </a:lnTo>
                  <a:lnTo>
                    <a:pt x="122634" y="122196"/>
                  </a:lnTo>
                  <a:lnTo>
                    <a:pt x="156843" y="91610"/>
                  </a:lnTo>
                  <a:lnTo>
                    <a:pt x="194287" y="64875"/>
                  </a:lnTo>
                  <a:lnTo>
                    <a:pt x="234653" y="42305"/>
                  </a:lnTo>
                  <a:lnTo>
                    <a:pt x="277630" y="24217"/>
                  </a:lnTo>
                  <a:lnTo>
                    <a:pt x="322905" y="10926"/>
                  </a:lnTo>
                  <a:lnTo>
                    <a:pt x="370166" y="2748"/>
                  </a:lnTo>
                  <a:lnTo>
                    <a:pt x="419100" y="0"/>
                  </a:lnTo>
                  <a:lnTo>
                    <a:pt x="2924555" y="0"/>
                  </a:lnTo>
                  <a:lnTo>
                    <a:pt x="2973413" y="2748"/>
                  </a:lnTo>
                  <a:lnTo>
                    <a:pt x="3020610" y="10926"/>
                  </a:lnTo>
                  <a:lnTo>
                    <a:pt x="3065832" y="24217"/>
                  </a:lnTo>
                  <a:lnTo>
                    <a:pt x="3108768" y="42305"/>
                  </a:lnTo>
                  <a:lnTo>
                    <a:pt x="3149106" y="64875"/>
                  </a:lnTo>
                  <a:lnTo>
                    <a:pt x="3186532" y="91610"/>
                  </a:lnTo>
                  <a:lnTo>
                    <a:pt x="3220735" y="122196"/>
                  </a:lnTo>
                  <a:lnTo>
                    <a:pt x="3251402" y="156316"/>
                  </a:lnTo>
                  <a:lnTo>
                    <a:pt x="3278221" y="193654"/>
                  </a:lnTo>
                  <a:lnTo>
                    <a:pt x="3300879" y="233896"/>
                  </a:lnTo>
                  <a:lnTo>
                    <a:pt x="3319064" y="276724"/>
                  </a:lnTo>
                  <a:lnTo>
                    <a:pt x="3332463" y="321824"/>
                  </a:lnTo>
                  <a:lnTo>
                    <a:pt x="3340765" y="368880"/>
                  </a:lnTo>
                  <a:lnTo>
                    <a:pt x="3343655" y="417575"/>
                  </a:lnTo>
                  <a:lnTo>
                    <a:pt x="3343655" y="2090927"/>
                  </a:lnTo>
                  <a:lnTo>
                    <a:pt x="3340765" y="2139864"/>
                  </a:lnTo>
                  <a:lnTo>
                    <a:pt x="3332463" y="2187126"/>
                  </a:lnTo>
                  <a:lnTo>
                    <a:pt x="3319064" y="2232403"/>
                  </a:lnTo>
                  <a:lnTo>
                    <a:pt x="3300879" y="2275381"/>
                  </a:lnTo>
                  <a:lnTo>
                    <a:pt x="3278221" y="2315749"/>
                  </a:lnTo>
                  <a:lnTo>
                    <a:pt x="3251402" y="2353194"/>
                  </a:lnTo>
                  <a:lnTo>
                    <a:pt x="3220735" y="2387403"/>
                  </a:lnTo>
                  <a:lnTo>
                    <a:pt x="3186532" y="2418064"/>
                  </a:lnTo>
                  <a:lnTo>
                    <a:pt x="3149106" y="2444864"/>
                  </a:lnTo>
                  <a:lnTo>
                    <a:pt x="3108768" y="2467492"/>
                  </a:lnTo>
                  <a:lnTo>
                    <a:pt x="3065832" y="2485635"/>
                  </a:lnTo>
                  <a:lnTo>
                    <a:pt x="3020610" y="2498980"/>
                  </a:lnTo>
                  <a:lnTo>
                    <a:pt x="2973413" y="2507215"/>
                  </a:lnTo>
                  <a:lnTo>
                    <a:pt x="2924555" y="2510028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8209" name="object 5"/>
            <p:cNvSpPr/>
            <p:nvPr/>
          </p:nvSpPr>
          <p:spPr bwMode="auto">
            <a:xfrm>
              <a:off x="1022350" y="1463979"/>
              <a:ext cx="3355975" cy="2514600"/>
            </a:xfrm>
            <a:custGeom>
              <a:avLst/>
              <a:gdLst/>
              <a:ahLst/>
              <a:cxnLst>
                <a:cxn ang="0">
                  <a:pos x="288518" y="12700"/>
                </a:cxn>
                <a:cxn ang="0">
                  <a:pos x="273596" y="38100"/>
                </a:cxn>
                <a:cxn ang="0">
                  <a:pos x="3106026" y="25400"/>
                </a:cxn>
                <a:cxn ang="0">
                  <a:pos x="3109925" y="50800"/>
                </a:cxn>
                <a:cxn ang="0">
                  <a:pos x="219583" y="63500"/>
                </a:cxn>
                <a:cxn ang="0">
                  <a:pos x="187261" y="63500"/>
                </a:cxn>
                <a:cxn ang="0">
                  <a:pos x="178155" y="88900"/>
                </a:cxn>
                <a:cxn ang="0">
                  <a:pos x="3185363" y="76200"/>
                </a:cxn>
                <a:cxn ang="0">
                  <a:pos x="3193376" y="101600"/>
                </a:cxn>
                <a:cxn ang="0">
                  <a:pos x="147637" y="114300"/>
                </a:cxn>
                <a:cxn ang="0">
                  <a:pos x="124409" y="114300"/>
                </a:cxn>
                <a:cxn ang="0">
                  <a:pos x="113131" y="152400"/>
                </a:cxn>
                <a:cxn ang="0">
                  <a:pos x="3258985" y="152400"/>
                </a:cxn>
                <a:cxn ang="0">
                  <a:pos x="94513" y="177800"/>
                </a:cxn>
                <a:cxn ang="0">
                  <a:pos x="3261461" y="177800"/>
                </a:cxn>
                <a:cxn ang="0">
                  <a:pos x="66916" y="190500"/>
                </a:cxn>
                <a:cxn ang="0">
                  <a:pos x="3278327" y="190500"/>
                </a:cxn>
                <a:cxn ang="0">
                  <a:pos x="51269" y="215900"/>
                </a:cxn>
                <a:cxn ang="0">
                  <a:pos x="3293503" y="215900"/>
                </a:cxn>
                <a:cxn ang="0">
                  <a:pos x="33375" y="254000"/>
                </a:cxn>
                <a:cxn ang="0">
                  <a:pos x="3326511" y="266700"/>
                </a:cxn>
                <a:cxn ang="0">
                  <a:pos x="3322599" y="254000"/>
                </a:cxn>
                <a:cxn ang="0">
                  <a:pos x="41313" y="266700"/>
                </a:cxn>
                <a:cxn ang="0">
                  <a:pos x="3327628" y="304800"/>
                </a:cxn>
                <a:cxn ang="0">
                  <a:pos x="3339858" y="304800"/>
                </a:cxn>
                <a:cxn ang="0">
                  <a:pos x="10871" y="317500"/>
                </a:cxn>
                <a:cxn ang="0">
                  <a:pos x="3353777" y="381000"/>
                </a:cxn>
                <a:cxn ang="0">
                  <a:pos x="3345103" y="317500"/>
                </a:cxn>
                <a:cxn ang="0">
                  <a:pos x="0" y="2095500"/>
                </a:cxn>
                <a:cxn ang="0">
                  <a:pos x="12700" y="419100"/>
                </a:cxn>
                <a:cxn ang="0">
                  <a:pos x="3342728" y="393700"/>
                </a:cxn>
                <a:cxn ang="0">
                  <a:pos x="21081" y="2171700"/>
                </a:cxn>
                <a:cxn ang="0">
                  <a:pos x="13906" y="2120900"/>
                </a:cxn>
                <a:cxn ang="0">
                  <a:pos x="3336848" y="2159000"/>
                </a:cxn>
                <a:cxn ang="0">
                  <a:pos x="3353777" y="2133600"/>
                </a:cxn>
                <a:cxn ang="0">
                  <a:pos x="10871" y="2184400"/>
                </a:cxn>
                <a:cxn ang="0">
                  <a:pos x="3336874" y="2222500"/>
                </a:cxn>
                <a:cxn ang="0">
                  <a:pos x="3345103" y="2184400"/>
                </a:cxn>
                <a:cxn ang="0">
                  <a:pos x="22313" y="2222500"/>
                </a:cxn>
                <a:cxn ang="0">
                  <a:pos x="3310928" y="2247900"/>
                </a:cxn>
                <a:cxn ang="0">
                  <a:pos x="67322" y="2298700"/>
                </a:cxn>
                <a:cxn ang="0">
                  <a:pos x="62471" y="2286000"/>
                </a:cxn>
                <a:cxn ang="0">
                  <a:pos x="3318446" y="2260600"/>
                </a:cxn>
                <a:cxn ang="0">
                  <a:pos x="67246" y="2298700"/>
                </a:cxn>
                <a:cxn ang="0">
                  <a:pos x="3288728" y="2298700"/>
                </a:cxn>
                <a:cxn ang="0">
                  <a:pos x="83019" y="2324100"/>
                </a:cxn>
                <a:cxn ang="0">
                  <a:pos x="3267214" y="2336800"/>
                </a:cxn>
                <a:cxn ang="0">
                  <a:pos x="3272955" y="2324100"/>
                </a:cxn>
                <a:cxn ang="0">
                  <a:pos x="106743" y="2349500"/>
                </a:cxn>
                <a:cxn ang="0">
                  <a:pos x="3258985" y="2362200"/>
                </a:cxn>
                <a:cxn ang="0">
                  <a:pos x="3222536" y="2387600"/>
                </a:cxn>
                <a:cxn ang="0">
                  <a:pos x="147751" y="2400300"/>
                </a:cxn>
                <a:cxn ang="0">
                  <a:pos x="146786" y="2413000"/>
                </a:cxn>
                <a:cxn ang="0">
                  <a:pos x="3185680" y="2413000"/>
                </a:cxn>
                <a:cxn ang="0">
                  <a:pos x="162509" y="2425700"/>
                </a:cxn>
                <a:cxn ang="0">
                  <a:pos x="219722" y="2451100"/>
                </a:cxn>
                <a:cxn ang="0">
                  <a:pos x="3168713" y="2438400"/>
                </a:cxn>
                <a:cxn ang="0">
                  <a:pos x="3118739" y="2463800"/>
                </a:cxn>
                <a:cxn ang="0">
                  <a:pos x="264439" y="2476500"/>
                </a:cxn>
                <a:cxn ang="0">
                  <a:pos x="249948" y="2476500"/>
                </a:cxn>
                <a:cxn ang="0">
                  <a:pos x="341782" y="2501900"/>
                </a:cxn>
                <a:cxn ang="0">
                  <a:pos x="3067456" y="2489200"/>
                </a:cxn>
              </a:cxnLst>
              <a:rect l="0" t="0" r="r" b="b"/>
              <a:pathLst>
                <a:path w="3355975" h="2514600">
                  <a:moveTo>
                    <a:pt x="3037370" y="12700"/>
                  </a:moveTo>
                  <a:lnTo>
                    <a:pt x="318604" y="12700"/>
                  </a:lnTo>
                  <a:lnTo>
                    <a:pt x="328828" y="0"/>
                  </a:lnTo>
                  <a:lnTo>
                    <a:pt x="3027146" y="0"/>
                  </a:lnTo>
                  <a:lnTo>
                    <a:pt x="3037370" y="12700"/>
                  </a:lnTo>
                  <a:close/>
                </a:path>
                <a:path w="3355975" h="2514600">
                  <a:moveTo>
                    <a:pt x="321691" y="25400"/>
                  </a:moveTo>
                  <a:lnTo>
                    <a:pt x="278714" y="25400"/>
                  </a:lnTo>
                  <a:lnTo>
                    <a:pt x="288518" y="12700"/>
                  </a:lnTo>
                  <a:lnTo>
                    <a:pt x="331762" y="12700"/>
                  </a:lnTo>
                  <a:lnTo>
                    <a:pt x="321691" y="25400"/>
                  </a:lnTo>
                  <a:close/>
                </a:path>
                <a:path w="3355975" h="2514600">
                  <a:moveTo>
                    <a:pt x="3077260" y="25400"/>
                  </a:moveTo>
                  <a:lnTo>
                    <a:pt x="3034284" y="25400"/>
                  </a:lnTo>
                  <a:lnTo>
                    <a:pt x="3024212" y="12700"/>
                  </a:lnTo>
                  <a:lnTo>
                    <a:pt x="3067456" y="12700"/>
                  </a:lnTo>
                  <a:lnTo>
                    <a:pt x="3077260" y="25400"/>
                  </a:lnTo>
                  <a:close/>
                </a:path>
                <a:path w="3355975" h="2514600">
                  <a:moveTo>
                    <a:pt x="273596" y="38100"/>
                  </a:moveTo>
                  <a:lnTo>
                    <a:pt x="240601" y="38100"/>
                  </a:lnTo>
                  <a:lnTo>
                    <a:pt x="249948" y="25400"/>
                  </a:lnTo>
                  <a:lnTo>
                    <a:pt x="283146" y="25400"/>
                  </a:lnTo>
                  <a:lnTo>
                    <a:pt x="273596" y="38100"/>
                  </a:lnTo>
                  <a:close/>
                </a:path>
                <a:path w="3355975" h="2514600">
                  <a:moveTo>
                    <a:pt x="3115373" y="38100"/>
                  </a:moveTo>
                  <a:lnTo>
                    <a:pt x="3082378" y="38100"/>
                  </a:lnTo>
                  <a:lnTo>
                    <a:pt x="3072828" y="25400"/>
                  </a:lnTo>
                  <a:lnTo>
                    <a:pt x="3106026" y="25400"/>
                  </a:lnTo>
                  <a:lnTo>
                    <a:pt x="3115373" y="38100"/>
                  </a:lnTo>
                  <a:close/>
                </a:path>
                <a:path w="3355975" h="2514600">
                  <a:moveTo>
                    <a:pt x="246049" y="50800"/>
                  </a:moveTo>
                  <a:lnTo>
                    <a:pt x="222288" y="50800"/>
                  </a:lnTo>
                  <a:lnTo>
                    <a:pt x="231381" y="38100"/>
                  </a:lnTo>
                  <a:lnTo>
                    <a:pt x="255257" y="38100"/>
                  </a:lnTo>
                  <a:lnTo>
                    <a:pt x="246049" y="50800"/>
                  </a:lnTo>
                  <a:close/>
                </a:path>
                <a:path w="3355975" h="2514600">
                  <a:moveTo>
                    <a:pt x="3133686" y="50800"/>
                  </a:moveTo>
                  <a:lnTo>
                    <a:pt x="3109925" y="50800"/>
                  </a:lnTo>
                  <a:lnTo>
                    <a:pt x="3100717" y="38100"/>
                  </a:lnTo>
                  <a:lnTo>
                    <a:pt x="3124593" y="38100"/>
                  </a:lnTo>
                  <a:lnTo>
                    <a:pt x="3133686" y="50800"/>
                  </a:lnTo>
                  <a:close/>
                </a:path>
                <a:path w="3355975" h="2514600">
                  <a:moveTo>
                    <a:pt x="219583" y="63500"/>
                  </a:moveTo>
                  <a:lnTo>
                    <a:pt x="195808" y="63500"/>
                  </a:lnTo>
                  <a:lnTo>
                    <a:pt x="204495" y="50800"/>
                  </a:lnTo>
                  <a:lnTo>
                    <a:pt x="228422" y="50800"/>
                  </a:lnTo>
                  <a:lnTo>
                    <a:pt x="219583" y="63500"/>
                  </a:lnTo>
                  <a:close/>
                </a:path>
                <a:path w="3355975" h="2514600">
                  <a:moveTo>
                    <a:pt x="3160166" y="63500"/>
                  </a:moveTo>
                  <a:lnTo>
                    <a:pt x="3136391" y="63500"/>
                  </a:lnTo>
                  <a:lnTo>
                    <a:pt x="3127552" y="50800"/>
                  </a:lnTo>
                  <a:lnTo>
                    <a:pt x="3151479" y="50800"/>
                  </a:lnTo>
                  <a:lnTo>
                    <a:pt x="3160166" y="63500"/>
                  </a:lnTo>
                  <a:close/>
                </a:path>
                <a:path w="3355975" h="2514600">
                  <a:moveTo>
                    <a:pt x="202603" y="76200"/>
                  </a:moveTo>
                  <a:lnTo>
                    <a:pt x="178866" y="76200"/>
                  </a:lnTo>
                  <a:lnTo>
                    <a:pt x="187261" y="63500"/>
                  </a:lnTo>
                  <a:lnTo>
                    <a:pt x="211162" y="63500"/>
                  </a:lnTo>
                  <a:lnTo>
                    <a:pt x="202603" y="76200"/>
                  </a:lnTo>
                  <a:close/>
                </a:path>
                <a:path w="3355975" h="2514600">
                  <a:moveTo>
                    <a:pt x="3177108" y="76200"/>
                  </a:moveTo>
                  <a:lnTo>
                    <a:pt x="3153371" y="76200"/>
                  </a:lnTo>
                  <a:lnTo>
                    <a:pt x="3144812" y="63500"/>
                  </a:lnTo>
                  <a:lnTo>
                    <a:pt x="3168713" y="63500"/>
                  </a:lnTo>
                  <a:lnTo>
                    <a:pt x="3177108" y="76200"/>
                  </a:lnTo>
                  <a:close/>
                </a:path>
                <a:path w="3355975" h="2514600">
                  <a:moveTo>
                    <a:pt x="178155" y="88900"/>
                  </a:moveTo>
                  <a:lnTo>
                    <a:pt x="162509" y="88900"/>
                  </a:lnTo>
                  <a:lnTo>
                    <a:pt x="170611" y="76200"/>
                  </a:lnTo>
                  <a:lnTo>
                    <a:pt x="186283" y="76200"/>
                  </a:lnTo>
                  <a:lnTo>
                    <a:pt x="178155" y="88900"/>
                  </a:lnTo>
                  <a:close/>
                </a:path>
                <a:path w="3355975" h="2514600">
                  <a:moveTo>
                    <a:pt x="3193465" y="88900"/>
                  </a:moveTo>
                  <a:lnTo>
                    <a:pt x="3177819" y="88900"/>
                  </a:lnTo>
                  <a:lnTo>
                    <a:pt x="3169691" y="76200"/>
                  </a:lnTo>
                  <a:lnTo>
                    <a:pt x="3185363" y="76200"/>
                  </a:lnTo>
                  <a:lnTo>
                    <a:pt x="3193465" y="88900"/>
                  </a:lnTo>
                  <a:close/>
                </a:path>
                <a:path w="3355975" h="2514600">
                  <a:moveTo>
                    <a:pt x="162598" y="101600"/>
                  </a:moveTo>
                  <a:lnTo>
                    <a:pt x="146786" y="101600"/>
                  </a:lnTo>
                  <a:lnTo>
                    <a:pt x="154571" y="88900"/>
                  </a:lnTo>
                  <a:lnTo>
                    <a:pt x="170421" y="88900"/>
                  </a:lnTo>
                  <a:lnTo>
                    <a:pt x="162598" y="101600"/>
                  </a:lnTo>
                  <a:close/>
                </a:path>
                <a:path w="3355975" h="2514600">
                  <a:moveTo>
                    <a:pt x="3209188" y="101600"/>
                  </a:moveTo>
                  <a:lnTo>
                    <a:pt x="3193376" y="101600"/>
                  </a:lnTo>
                  <a:lnTo>
                    <a:pt x="3185553" y="88900"/>
                  </a:lnTo>
                  <a:lnTo>
                    <a:pt x="3201403" y="88900"/>
                  </a:lnTo>
                  <a:lnTo>
                    <a:pt x="3209188" y="101600"/>
                  </a:lnTo>
                  <a:close/>
                </a:path>
                <a:path w="3355975" h="2514600">
                  <a:moveTo>
                    <a:pt x="147637" y="114300"/>
                  </a:moveTo>
                  <a:lnTo>
                    <a:pt x="131699" y="114300"/>
                  </a:lnTo>
                  <a:lnTo>
                    <a:pt x="139153" y="101600"/>
                  </a:lnTo>
                  <a:lnTo>
                    <a:pt x="155155" y="101600"/>
                  </a:lnTo>
                  <a:lnTo>
                    <a:pt x="147637" y="114300"/>
                  </a:lnTo>
                  <a:close/>
                </a:path>
                <a:path w="3355975" h="2514600">
                  <a:moveTo>
                    <a:pt x="3224276" y="114300"/>
                  </a:moveTo>
                  <a:lnTo>
                    <a:pt x="3208337" y="114300"/>
                  </a:lnTo>
                  <a:lnTo>
                    <a:pt x="3200819" y="101600"/>
                  </a:lnTo>
                  <a:lnTo>
                    <a:pt x="3216821" y="101600"/>
                  </a:lnTo>
                  <a:lnTo>
                    <a:pt x="3224276" y="114300"/>
                  </a:lnTo>
                  <a:close/>
                </a:path>
                <a:path w="3355975" h="2514600">
                  <a:moveTo>
                    <a:pt x="133337" y="127000"/>
                  </a:moveTo>
                  <a:lnTo>
                    <a:pt x="117284" y="127000"/>
                  </a:lnTo>
                  <a:lnTo>
                    <a:pt x="124409" y="114300"/>
                  </a:lnTo>
                  <a:lnTo>
                    <a:pt x="140512" y="114300"/>
                  </a:lnTo>
                  <a:lnTo>
                    <a:pt x="133337" y="127000"/>
                  </a:lnTo>
                  <a:close/>
                </a:path>
                <a:path w="3355975" h="2514600">
                  <a:moveTo>
                    <a:pt x="3238690" y="127000"/>
                  </a:moveTo>
                  <a:lnTo>
                    <a:pt x="3222637" y="127000"/>
                  </a:lnTo>
                  <a:lnTo>
                    <a:pt x="3215462" y="114300"/>
                  </a:lnTo>
                  <a:lnTo>
                    <a:pt x="3231565" y="114300"/>
                  </a:lnTo>
                  <a:lnTo>
                    <a:pt x="3238690" y="127000"/>
                  </a:lnTo>
                  <a:close/>
                </a:path>
                <a:path w="3355975" h="2514600">
                  <a:moveTo>
                    <a:pt x="113131" y="152400"/>
                  </a:moveTo>
                  <a:lnTo>
                    <a:pt x="96989" y="152400"/>
                  </a:lnTo>
                  <a:lnTo>
                    <a:pt x="103581" y="139700"/>
                  </a:lnTo>
                  <a:lnTo>
                    <a:pt x="110350" y="127000"/>
                  </a:lnTo>
                  <a:lnTo>
                    <a:pt x="133438" y="127000"/>
                  </a:lnTo>
                  <a:lnTo>
                    <a:pt x="126428" y="139700"/>
                  </a:lnTo>
                  <a:lnTo>
                    <a:pt x="119799" y="139700"/>
                  </a:lnTo>
                  <a:lnTo>
                    <a:pt x="113131" y="152400"/>
                  </a:lnTo>
                  <a:close/>
                </a:path>
                <a:path w="3355975" h="2514600">
                  <a:moveTo>
                    <a:pt x="3258985" y="152400"/>
                  </a:moveTo>
                  <a:lnTo>
                    <a:pt x="3242843" y="152400"/>
                  </a:lnTo>
                  <a:lnTo>
                    <a:pt x="3236175" y="139700"/>
                  </a:lnTo>
                  <a:lnTo>
                    <a:pt x="3229546" y="139700"/>
                  </a:lnTo>
                  <a:lnTo>
                    <a:pt x="3222536" y="127000"/>
                  </a:lnTo>
                  <a:lnTo>
                    <a:pt x="3245624" y="127000"/>
                  </a:lnTo>
                  <a:lnTo>
                    <a:pt x="3252393" y="139700"/>
                  </a:lnTo>
                  <a:lnTo>
                    <a:pt x="3258985" y="152400"/>
                  </a:lnTo>
                  <a:close/>
                </a:path>
                <a:path w="3355975" h="2514600">
                  <a:moveTo>
                    <a:pt x="94513" y="177800"/>
                  </a:moveTo>
                  <a:lnTo>
                    <a:pt x="78371" y="177800"/>
                  </a:lnTo>
                  <a:lnTo>
                    <a:pt x="84391" y="165100"/>
                  </a:lnTo>
                  <a:lnTo>
                    <a:pt x="90601" y="152400"/>
                  </a:lnTo>
                  <a:lnTo>
                    <a:pt x="106832" y="152400"/>
                  </a:lnTo>
                  <a:lnTo>
                    <a:pt x="100533" y="165100"/>
                  </a:lnTo>
                  <a:lnTo>
                    <a:pt x="94513" y="177800"/>
                  </a:lnTo>
                  <a:close/>
                </a:path>
                <a:path w="3355975" h="2514600">
                  <a:moveTo>
                    <a:pt x="3277603" y="177800"/>
                  </a:moveTo>
                  <a:lnTo>
                    <a:pt x="3261461" y="177800"/>
                  </a:lnTo>
                  <a:lnTo>
                    <a:pt x="3255340" y="165100"/>
                  </a:lnTo>
                  <a:lnTo>
                    <a:pt x="3249142" y="152400"/>
                  </a:lnTo>
                  <a:lnTo>
                    <a:pt x="3265373" y="152400"/>
                  </a:lnTo>
                  <a:lnTo>
                    <a:pt x="3271583" y="165100"/>
                  </a:lnTo>
                  <a:lnTo>
                    <a:pt x="3277603" y="177800"/>
                  </a:lnTo>
                  <a:close/>
                </a:path>
                <a:path w="3355975" h="2514600">
                  <a:moveTo>
                    <a:pt x="72313" y="203200"/>
                  </a:moveTo>
                  <a:lnTo>
                    <a:pt x="61493" y="203200"/>
                  </a:lnTo>
                  <a:lnTo>
                    <a:pt x="66916" y="190500"/>
                  </a:lnTo>
                  <a:lnTo>
                    <a:pt x="72542" y="177800"/>
                  </a:lnTo>
                  <a:lnTo>
                    <a:pt x="88760" y="177800"/>
                  </a:lnTo>
                  <a:lnTo>
                    <a:pt x="83019" y="190500"/>
                  </a:lnTo>
                  <a:lnTo>
                    <a:pt x="77647" y="190500"/>
                  </a:lnTo>
                  <a:lnTo>
                    <a:pt x="72313" y="203200"/>
                  </a:lnTo>
                  <a:close/>
                </a:path>
                <a:path w="3355975" h="2514600">
                  <a:moveTo>
                    <a:pt x="3294481" y="203200"/>
                  </a:moveTo>
                  <a:lnTo>
                    <a:pt x="3283661" y="203200"/>
                  </a:lnTo>
                  <a:lnTo>
                    <a:pt x="3278327" y="190500"/>
                  </a:lnTo>
                  <a:lnTo>
                    <a:pt x="3272955" y="190500"/>
                  </a:lnTo>
                  <a:lnTo>
                    <a:pt x="3267214" y="177800"/>
                  </a:lnTo>
                  <a:lnTo>
                    <a:pt x="3283432" y="177800"/>
                  </a:lnTo>
                  <a:lnTo>
                    <a:pt x="3289058" y="190500"/>
                  </a:lnTo>
                  <a:lnTo>
                    <a:pt x="3294481" y="203200"/>
                  </a:lnTo>
                  <a:close/>
                </a:path>
                <a:path w="3355975" h="2514600">
                  <a:moveTo>
                    <a:pt x="57734" y="228600"/>
                  </a:moveTo>
                  <a:lnTo>
                    <a:pt x="46469" y="228600"/>
                  </a:lnTo>
                  <a:lnTo>
                    <a:pt x="51269" y="215900"/>
                  </a:lnTo>
                  <a:lnTo>
                    <a:pt x="56273" y="203200"/>
                  </a:lnTo>
                  <a:lnTo>
                    <a:pt x="72390" y="203200"/>
                  </a:lnTo>
                  <a:lnTo>
                    <a:pt x="67246" y="215900"/>
                  </a:lnTo>
                  <a:lnTo>
                    <a:pt x="62471" y="215900"/>
                  </a:lnTo>
                  <a:lnTo>
                    <a:pt x="57734" y="228600"/>
                  </a:lnTo>
                  <a:close/>
                </a:path>
                <a:path w="3355975" h="2514600">
                  <a:moveTo>
                    <a:pt x="3309505" y="228600"/>
                  </a:moveTo>
                  <a:lnTo>
                    <a:pt x="3298240" y="228600"/>
                  </a:lnTo>
                  <a:lnTo>
                    <a:pt x="3293503" y="215900"/>
                  </a:lnTo>
                  <a:lnTo>
                    <a:pt x="3288728" y="215900"/>
                  </a:lnTo>
                  <a:lnTo>
                    <a:pt x="3283585" y="203200"/>
                  </a:lnTo>
                  <a:lnTo>
                    <a:pt x="3299701" y="203200"/>
                  </a:lnTo>
                  <a:lnTo>
                    <a:pt x="3304705" y="215900"/>
                  </a:lnTo>
                  <a:lnTo>
                    <a:pt x="3309505" y="228600"/>
                  </a:lnTo>
                  <a:close/>
                </a:path>
                <a:path w="3355975" h="2514600">
                  <a:moveTo>
                    <a:pt x="41249" y="266700"/>
                  </a:moveTo>
                  <a:lnTo>
                    <a:pt x="29463" y="266700"/>
                  </a:lnTo>
                  <a:lnTo>
                    <a:pt x="33375" y="254000"/>
                  </a:lnTo>
                  <a:lnTo>
                    <a:pt x="37528" y="241300"/>
                  </a:lnTo>
                  <a:lnTo>
                    <a:pt x="41884" y="228600"/>
                  </a:lnTo>
                  <a:lnTo>
                    <a:pt x="57810" y="228600"/>
                  </a:lnTo>
                  <a:lnTo>
                    <a:pt x="53301" y="241300"/>
                  </a:lnTo>
                  <a:lnTo>
                    <a:pt x="49060" y="254000"/>
                  </a:lnTo>
                  <a:lnTo>
                    <a:pt x="45110" y="254000"/>
                  </a:lnTo>
                  <a:lnTo>
                    <a:pt x="41249" y="266700"/>
                  </a:lnTo>
                  <a:close/>
                </a:path>
                <a:path w="3355975" h="2514600">
                  <a:moveTo>
                    <a:pt x="3326511" y="266700"/>
                  </a:moveTo>
                  <a:lnTo>
                    <a:pt x="3314725" y="266700"/>
                  </a:lnTo>
                  <a:lnTo>
                    <a:pt x="3310864" y="254000"/>
                  </a:lnTo>
                  <a:lnTo>
                    <a:pt x="3306914" y="254000"/>
                  </a:lnTo>
                  <a:lnTo>
                    <a:pt x="3302609" y="241300"/>
                  </a:lnTo>
                  <a:lnTo>
                    <a:pt x="3298164" y="228600"/>
                  </a:lnTo>
                  <a:lnTo>
                    <a:pt x="3314090" y="228600"/>
                  </a:lnTo>
                  <a:lnTo>
                    <a:pt x="3318446" y="241300"/>
                  </a:lnTo>
                  <a:lnTo>
                    <a:pt x="3322599" y="254000"/>
                  </a:lnTo>
                  <a:lnTo>
                    <a:pt x="3326511" y="266700"/>
                  </a:lnTo>
                  <a:close/>
                </a:path>
                <a:path w="3355975" h="2514600">
                  <a:moveTo>
                    <a:pt x="25653" y="317500"/>
                  </a:moveTo>
                  <a:lnTo>
                    <a:pt x="13373" y="317500"/>
                  </a:lnTo>
                  <a:lnTo>
                    <a:pt x="16116" y="304800"/>
                  </a:lnTo>
                  <a:lnTo>
                    <a:pt x="19100" y="292100"/>
                  </a:lnTo>
                  <a:lnTo>
                    <a:pt x="22313" y="279400"/>
                  </a:lnTo>
                  <a:lnTo>
                    <a:pt x="25781" y="266700"/>
                  </a:lnTo>
                  <a:lnTo>
                    <a:pt x="41313" y="266700"/>
                  </a:lnTo>
                  <a:lnTo>
                    <a:pt x="37668" y="279400"/>
                  </a:lnTo>
                  <a:lnTo>
                    <a:pt x="34328" y="292100"/>
                  </a:lnTo>
                  <a:lnTo>
                    <a:pt x="31241" y="292100"/>
                  </a:lnTo>
                  <a:lnTo>
                    <a:pt x="28308" y="304800"/>
                  </a:lnTo>
                  <a:lnTo>
                    <a:pt x="25653" y="317500"/>
                  </a:lnTo>
                  <a:close/>
                </a:path>
                <a:path w="3355975" h="2514600">
                  <a:moveTo>
                    <a:pt x="3342601" y="317500"/>
                  </a:moveTo>
                  <a:lnTo>
                    <a:pt x="3330321" y="317500"/>
                  </a:lnTo>
                  <a:lnTo>
                    <a:pt x="3327628" y="304800"/>
                  </a:lnTo>
                  <a:lnTo>
                    <a:pt x="3324733" y="292100"/>
                  </a:lnTo>
                  <a:lnTo>
                    <a:pt x="3321646" y="292100"/>
                  </a:lnTo>
                  <a:lnTo>
                    <a:pt x="3318243" y="279400"/>
                  </a:lnTo>
                  <a:lnTo>
                    <a:pt x="3314661" y="266700"/>
                  </a:lnTo>
                  <a:lnTo>
                    <a:pt x="3330194" y="266700"/>
                  </a:lnTo>
                  <a:lnTo>
                    <a:pt x="3333661" y="279400"/>
                  </a:lnTo>
                  <a:lnTo>
                    <a:pt x="3336874" y="292100"/>
                  </a:lnTo>
                  <a:lnTo>
                    <a:pt x="3339858" y="304800"/>
                  </a:lnTo>
                  <a:lnTo>
                    <a:pt x="3342601" y="317500"/>
                  </a:lnTo>
                  <a:close/>
                </a:path>
                <a:path w="3355975" h="2514600">
                  <a:moveTo>
                    <a:pt x="14820" y="381000"/>
                  </a:moveTo>
                  <a:lnTo>
                    <a:pt x="2197" y="381000"/>
                  </a:lnTo>
                  <a:lnTo>
                    <a:pt x="3416" y="368300"/>
                  </a:lnTo>
                  <a:lnTo>
                    <a:pt x="4889" y="355600"/>
                  </a:lnTo>
                  <a:lnTo>
                    <a:pt x="6629" y="342900"/>
                  </a:lnTo>
                  <a:lnTo>
                    <a:pt x="8623" y="330200"/>
                  </a:lnTo>
                  <a:lnTo>
                    <a:pt x="10871" y="317500"/>
                  </a:lnTo>
                  <a:lnTo>
                    <a:pt x="25692" y="317500"/>
                  </a:lnTo>
                  <a:lnTo>
                    <a:pt x="23228" y="330200"/>
                  </a:lnTo>
                  <a:lnTo>
                    <a:pt x="21081" y="330200"/>
                  </a:lnTo>
                  <a:lnTo>
                    <a:pt x="19126" y="342900"/>
                  </a:lnTo>
                  <a:lnTo>
                    <a:pt x="17437" y="355600"/>
                  </a:lnTo>
                  <a:lnTo>
                    <a:pt x="16002" y="368300"/>
                  </a:lnTo>
                  <a:lnTo>
                    <a:pt x="14820" y="381000"/>
                  </a:lnTo>
                  <a:close/>
                </a:path>
                <a:path w="3355975" h="2514600">
                  <a:moveTo>
                    <a:pt x="3353777" y="381000"/>
                  </a:moveTo>
                  <a:lnTo>
                    <a:pt x="3341154" y="381000"/>
                  </a:lnTo>
                  <a:lnTo>
                    <a:pt x="3339960" y="368300"/>
                  </a:lnTo>
                  <a:lnTo>
                    <a:pt x="3338512" y="355600"/>
                  </a:lnTo>
                  <a:lnTo>
                    <a:pt x="3336823" y="342900"/>
                  </a:lnTo>
                  <a:lnTo>
                    <a:pt x="3334892" y="330200"/>
                  </a:lnTo>
                  <a:lnTo>
                    <a:pt x="3332746" y="330200"/>
                  </a:lnTo>
                  <a:lnTo>
                    <a:pt x="3330282" y="317500"/>
                  </a:lnTo>
                  <a:lnTo>
                    <a:pt x="3345103" y="317500"/>
                  </a:lnTo>
                  <a:lnTo>
                    <a:pt x="3347351" y="330200"/>
                  </a:lnTo>
                  <a:lnTo>
                    <a:pt x="3349345" y="342900"/>
                  </a:lnTo>
                  <a:lnTo>
                    <a:pt x="3351085" y="355600"/>
                  </a:lnTo>
                  <a:lnTo>
                    <a:pt x="3352558" y="368300"/>
                  </a:lnTo>
                  <a:lnTo>
                    <a:pt x="3353777" y="381000"/>
                  </a:lnTo>
                  <a:close/>
                </a:path>
                <a:path w="3355975" h="2514600">
                  <a:moveTo>
                    <a:pt x="12839" y="2108200"/>
                  </a:moveTo>
                  <a:lnTo>
                    <a:pt x="139" y="2108200"/>
                  </a:lnTo>
                  <a:lnTo>
                    <a:pt x="0" y="2095500"/>
                  </a:lnTo>
                  <a:lnTo>
                    <a:pt x="0" y="419100"/>
                  </a:lnTo>
                  <a:lnTo>
                    <a:pt x="139" y="406400"/>
                  </a:lnTo>
                  <a:lnTo>
                    <a:pt x="546" y="393700"/>
                  </a:lnTo>
                  <a:lnTo>
                    <a:pt x="1231" y="381000"/>
                  </a:lnTo>
                  <a:lnTo>
                    <a:pt x="13906" y="381000"/>
                  </a:lnTo>
                  <a:lnTo>
                    <a:pt x="13233" y="393700"/>
                  </a:lnTo>
                  <a:lnTo>
                    <a:pt x="12827" y="406400"/>
                  </a:lnTo>
                  <a:lnTo>
                    <a:pt x="12700" y="419100"/>
                  </a:lnTo>
                  <a:lnTo>
                    <a:pt x="12700" y="2095500"/>
                  </a:lnTo>
                  <a:lnTo>
                    <a:pt x="12839" y="2108200"/>
                  </a:lnTo>
                  <a:close/>
                </a:path>
                <a:path w="3355975" h="2514600">
                  <a:moveTo>
                    <a:pt x="3355835" y="2108200"/>
                  </a:moveTo>
                  <a:lnTo>
                    <a:pt x="3343135" y="2108200"/>
                  </a:lnTo>
                  <a:lnTo>
                    <a:pt x="3343275" y="2095500"/>
                  </a:lnTo>
                  <a:lnTo>
                    <a:pt x="3343275" y="419100"/>
                  </a:lnTo>
                  <a:lnTo>
                    <a:pt x="3343135" y="406400"/>
                  </a:lnTo>
                  <a:lnTo>
                    <a:pt x="3342728" y="393700"/>
                  </a:lnTo>
                  <a:lnTo>
                    <a:pt x="3342068" y="381000"/>
                  </a:lnTo>
                  <a:lnTo>
                    <a:pt x="3354743" y="381000"/>
                  </a:lnTo>
                  <a:lnTo>
                    <a:pt x="3355428" y="393700"/>
                  </a:lnTo>
                  <a:lnTo>
                    <a:pt x="3355835" y="406400"/>
                  </a:lnTo>
                  <a:lnTo>
                    <a:pt x="3355975" y="419100"/>
                  </a:lnTo>
                  <a:lnTo>
                    <a:pt x="3355975" y="2095500"/>
                  </a:lnTo>
                  <a:lnTo>
                    <a:pt x="3355835" y="2108200"/>
                  </a:lnTo>
                  <a:close/>
                </a:path>
                <a:path w="3355975" h="2514600">
                  <a:moveTo>
                    <a:pt x="21081" y="2171700"/>
                  </a:moveTo>
                  <a:lnTo>
                    <a:pt x="6629" y="2171700"/>
                  </a:lnTo>
                  <a:lnTo>
                    <a:pt x="4889" y="2159000"/>
                  </a:lnTo>
                  <a:lnTo>
                    <a:pt x="3416" y="2146300"/>
                  </a:lnTo>
                  <a:lnTo>
                    <a:pt x="2197" y="2133600"/>
                  </a:lnTo>
                  <a:lnTo>
                    <a:pt x="1231" y="2120900"/>
                  </a:lnTo>
                  <a:lnTo>
                    <a:pt x="546" y="2108200"/>
                  </a:lnTo>
                  <a:lnTo>
                    <a:pt x="13233" y="2108200"/>
                  </a:lnTo>
                  <a:lnTo>
                    <a:pt x="13906" y="2120900"/>
                  </a:lnTo>
                  <a:lnTo>
                    <a:pt x="14833" y="2133600"/>
                  </a:lnTo>
                  <a:lnTo>
                    <a:pt x="16014" y="2146300"/>
                  </a:lnTo>
                  <a:lnTo>
                    <a:pt x="17462" y="2159000"/>
                  </a:lnTo>
                  <a:lnTo>
                    <a:pt x="19126" y="2159000"/>
                  </a:lnTo>
                  <a:lnTo>
                    <a:pt x="21081" y="2171700"/>
                  </a:lnTo>
                  <a:close/>
                </a:path>
                <a:path w="3355975" h="2514600">
                  <a:moveTo>
                    <a:pt x="3349345" y="2171700"/>
                  </a:moveTo>
                  <a:lnTo>
                    <a:pt x="3334892" y="2171700"/>
                  </a:lnTo>
                  <a:lnTo>
                    <a:pt x="3336848" y="2159000"/>
                  </a:lnTo>
                  <a:lnTo>
                    <a:pt x="3338512" y="2159000"/>
                  </a:lnTo>
                  <a:lnTo>
                    <a:pt x="3339973" y="2146300"/>
                  </a:lnTo>
                  <a:lnTo>
                    <a:pt x="3341154" y="2133600"/>
                  </a:lnTo>
                  <a:lnTo>
                    <a:pt x="3342081" y="2120900"/>
                  </a:lnTo>
                  <a:lnTo>
                    <a:pt x="3342741" y="2108200"/>
                  </a:lnTo>
                  <a:lnTo>
                    <a:pt x="3355428" y="2108200"/>
                  </a:lnTo>
                  <a:lnTo>
                    <a:pt x="3354743" y="2120900"/>
                  </a:lnTo>
                  <a:lnTo>
                    <a:pt x="3353777" y="2133600"/>
                  </a:lnTo>
                  <a:lnTo>
                    <a:pt x="3352558" y="2146300"/>
                  </a:lnTo>
                  <a:lnTo>
                    <a:pt x="3351085" y="2159000"/>
                  </a:lnTo>
                  <a:lnTo>
                    <a:pt x="3349345" y="2171700"/>
                  </a:lnTo>
                  <a:close/>
                </a:path>
                <a:path w="3355975" h="2514600">
                  <a:moveTo>
                    <a:pt x="34378" y="2222500"/>
                  </a:moveTo>
                  <a:lnTo>
                    <a:pt x="19100" y="2222500"/>
                  </a:lnTo>
                  <a:lnTo>
                    <a:pt x="16116" y="2209800"/>
                  </a:lnTo>
                  <a:lnTo>
                    <a:pt x="13373" y="2197100"/>
                  </a:lnTo>
                  <a:lnTo>
                    <a:pt x="10871" y="2184400"/>
                  </a:lnTo>
                  <a:lnTo>
                    <a:pt x="8623" y="2171700"/>
                  </a:lnTo>
                  <a:lnTo>
                    <a:pt x="21056" y="2171700"/>
                  </a:lnTo>
                  <a:lnTo>
                    <a:pt x="23266" y="2184400"/>
                  </a:lnTo>
                  <a:lnTo>
                    <a:pt x="25692" y="2197100"/>
                  </a:lnTo>
                  <a:lnTo>
                    <a:pt x="28346" y="2209800"/>
                  </a:lnTo>
                  <a:lnTo>
                    <a:pt x="31203" y="2209800"/>
                  </a:lnTo>
                  <a:lnTo>
                    <a:pt x="34378" y="2222500"/>
                  </a:lnTo>
                  <a:close/>
                </a:path>
                <a:path w="3355975" h="2514600">
                  <a:moveTo>
                    <a:pt x="3336874" y="2222500"/>
                  </a:moveTo>
                  <a:lnTo>
                    <a:pt x="3321596" y="2222500"/>
                  </a:lnTo>
                  <a:lnTo>
                    <a:pt x="3324771" y="2209800"/>
                  </a:lnTo>
                  <a:lnTo>
                    <a:pt x="3327628" y="2209800"/>
                  </a:lnTo>
                  <a:lnTo>
                    <a:pt x="3330321" y="2197100"/>
                  </a:lnTo>
                  <a:lnTo>
                    <a:pt x="3332746" y="2184400"/>
                  </a:lnTo>
                  <a:lnTo>
                    <a:pt x="3334918" y="2171700"/>
                  </a:lnTo>
                  <a:lnTo>
                    <a:pt x="3347351" y="2171700"/>
                  </a:lnTo>
                  <a:lnTo>
                    <a:pt x="3345103" y="2184400"/>
                  </a:lnTo>
                  <a:lnTo>
                    <a:pt x="3342601" y="2197100"/>
                  </a:lnTo>
                  <a:lnTo>
                    <a:pt x="3339858" y="2209800"/>
                  </a:lnTo>
                  <a:lnTo>
                    <a:pt x="3336874" y="2222500"/>
                  </a:lnTo>
                  <a:close/>
                </a:path>
                <a:path w="3355975" h="2514600">
                  <a:moveTo>
                    <a:pt x="49123" y="2260600"/>
                  </a:moveTo>
                  <a:lnTo>
                    <a:pt x="33375" y="2260600"/>
                  </a:lnTo>
                  <a:lnTo>
                    <a:pt x="29463" y="2247900"/>
                  </a:lnTo>
                  <a:lnTo>
                    <a:pt x="25781" y="2235200"/>
                  </a:lnTo>
                  <a:lnTo>
                    <a:pt x="22313" y="2222500"/>
                  </a:lnTo>
                  <a:lnTo>
                    <a:pt x="34328" y="2222500"/>
                  </a:lnTo>
                  <a:lnTo>
                    <a:pt x="37731" y="2235200"/>
                  </a:lnTo>
                  <a:lnTo>
                    <a:pt x="41313" y="2247900"/>
                  </a:lnTo>
                  <a:lnTo>
                    <a:pt x="45046" y="2247900"/>
                  </a:lnTo>
                  <a:lnTo>
                    <a:pt x="49123" y="2260600"/>
                  </a:lnTo>
                  <a:close/>
                </a:path>
                <a:path w="3355975" h="2514600">
                  <a:moveTo>
                    <a:pt x="3322599" y="2260600"/>
                  </a:moveTo>
                  <a:lnTo>
                    <a:pt x="3306851" y="2260600"/>
                  </a:lnTo>
                  <a:lnTo>
                    <a:pt x="3310928" y="2247900"/>
                  </a:lnTo>
                  <a:lnTo>
                    <a:pt x="3314661" y="2247900"/>
                  </a:lnTo>
                  <a:lnTo>
                    <a:pt x="3318306" y="2235200"/>
                  </a:lnTo>
                  <a:lnTo>
                    <a:pt x="3321646" y="2222500"/>
                  </a:lnTo>
                  <a:lnTo>
                    <a:pt x="3333661" y="2222500"/>
                  </a:lnTo>
                  <a:lnTo>
                    <a:pt x="3330194" y="2235200"/>
                  </a:lnTo>
                  <a:lnTo>
                    <a:pt x="3326511" y="2247900"/>
                  </a:lnTo>
                  <a:lnTo>
                    <a:pt x="3322599" y="2260600"/>
                  </a:lnTo>
                  <a:close/>
                </a:path>
                <a:path w="3355975" h="2514600">
                  <a:moveTo>
                    <a:pt x="67322" y="2298700"/>
                  </a:moveTo>
                  <a:lnTo>
                    <a:pt x="51269" y="2298700"/>
                  </a:lnTo>
                  <a:lnTo>
                    <a:pt x="46469" y="2286000"/>
                  </a:lnTo>
                  <a:lnTo>
                    <a:pt x="41884" y="2273300"/>
                  </a:lnTo>
                  <a:lnTo>
                    <a:pt x="37528" y="2260600"/>
                  </a:lnTo>
                  <a:lnTo>
                    <a:pt x="49060" y="2260600"/>
                  </a:lnTo>
                  <a:lnTo>
                    <a:pt x="53365" y="2273300"/>
                  </a:lnTo>
                  <a:lnTo>
                    <a:pt x="57734" y="2273300"/>
                  </a:lnTo>
                  <a:lnTo>
                    <a:pt x="62471" y="2286000"/>
                  </a:lnTo>
                  <a:lnTo>
                    <a:pt x="67322" y="2298700"/>
                  </a:lnTo>
                  <a:close/>
                </a:path>
                <a:path w="3355975" h="2514600">
                  <a:moveTo>
                    <a:pt x="3304705" y="2298700"/>
                  </a:moveTo>
                  <a:lnTo>
                    <a:pt x="3288652" y="2298700"/>
                  </a:lnTo>
                  <a:lnTo>
                    <a:pt x="3293579" y="2286000"/>
                  </a:lnTo>
                  <a:lnTo>
                    <a:pt x="3298240" y="2273300"/>
                  </a:lnTo>
                  <a:lnTo>
                    <a:pt x="3302609" y="2273300"/>
                  </a:lnTo>
                  <a:lnTo>
                    <a:pt x="3306914" y="2260600"/>
                  </a:lnTo>
                  <a:lnTo>
                    <a:pt x="3318446" y="2260600"/>
                  </a:lnTo>
                  <a:lnTo>
                    <a:pt x="3314090" y="2273300"/>
                  </a:lnTo>
                  <a:lnTo>
                    <a:pt x="3309505" y="2286000"/>
                  </a:lnTo>
                  <a:lnTo>
                    <a:pt x="3304705" y="2298700"/>
                  </a:lnTo>
                  <a:close/>
                </a:path>
                <a:path w="3355975" h="2514600">
                  <a:moveTo>
                    <a:pt x="83108" y="2324100"/>
                  </a:moveTo>
                  <a:lnTo>
                    <a:pt x="66916" y="2324100"/>
                  </a:lnTo>
                  <a:lnTo>
                    <a:pt x="61493" y="2311400"/>
                  </a:lnTo>
                  <a:lnTo>
                    <a:pt x="56273" y="2298700"/>
                  </a:lnTo>
                  <a:lnTo>
                    <a:pt x="67246" y="2298700"/>
                  </a:lnTo>
                  <a:lnTo>
                    <a:pt x="72390" y="2311400"/>
                  </a:lnTo>
                  <a:lnTo>
                    <a:pt x="77571" y="2311400"/>
                  </a:lnTo>
                  <a:lnTo>
                    <a:pt x="83108" y="2324100"/>
                  </a:lnTo>
                  <a:close/>
                </a:path>
                <a:path w="3355975" h="2514600">
                  <a:moveTo>
                    <a:pt x="3289058" y="2324100"/>
                  </a:moveTo>
                  <a:lnTo>
                    <a:pt x="3272866" y="2324100"/>
                  </a:lnTo>
                  <a:lnTo>
                    <a:pt x="3278403" y="2311400"/>
                  </a:lnTo>
                  <a:lnTo>
                    <a:pt x="3283585" y="2311400"/>
                  </a:lnTo>
                  <a:lnTo>
                    <a:pt x="3288728" y="2298700"/>
                  </a:lnTo>
                  <a:lnTo>
                    <a:pt x="3299701" y="2298700"/>
                  </a:lnTo>
                  <a:lnTo>
                    <a:pt x="3294481" y="2311400"/>
                  </a:lnTo>
                  <a:lnTo>
                    <a:pt x="3289058" y="2324100"/>
                  </a:lnTo>
                  <a:close/>
                </a:path>
                <a:path w="3355975" h="2514600">
                  <a:moveTo>
                    <a:pt x="100634" y="2349500"/>
                  </a:moveTo>
                  <a:lnTo>
                    <a:pt x="84391" y="2349500"/>
                  </a:lnTo>
                  <a:lnTo>
                    <a:pt x="78371" y="2336800"/>
                  </a:lnTo>
                  <a:lnTo>
                    <a:pt x="72542" y="2324100"/>
                  </a:lnTo>
                  <a:lnTo>
                    <a:pt x="83019" y="2324100"/>
                  </a:lnTo>
                  <a:lnTo>
                    <a:pt x="88760" y="2336800"/>
                  </a:lnTo>
                  <a:lnTo>
                    <a:pt x="94513" y="2336800"/>
                  </a:lnTo>
                  <a:lnTo>
                    <a:pt x="100634" y="2349500"/>
                  </a:lnTo>
                  <a:close/>
                </a:path>
                <a:path w="3355975" h="2514600">
                  <a:moveTo>
                    <a:pt x="94602" y="2336800"/>
                  </a:moveTo>
                  <a:lnTo>
                    <a:pt x="88760" y="2336800"/>
                  </a:lnTo>
                  <a:lnTo>
                    <a:pt x="88671" y="2324100"/>
                  </a:lnTo>
                  <a:lnTo>
                    <a:pt x="94602" y="2336800"/>
                  </a:lnTo>
                  <a:close/>
                </a:path>
                <a:path w="3355975" h="2514600">
                  <a:moveTo>
                    <a:pt x="3267214" y="2336800"/>
                  </a:moveTo>
                  <a:lnTo>
                    <a:pt x="3261372" y="2336800"/>
                  </a:lnTo>
                  <a:lnTo>
                    <a:pt x="3267303" y="2324100"/>
                  </a:lnTo>
                  <a:lnTo>
                    <a:pt x="3267214" y="2336800"/>
                  </a:lnTo>
                  <a:close/>
                </a:path>
                <a:path w="3355975" h="2514600">
                  <a:moveTo>
                    <a:pt x="3271583" y="2349500"/>
                  </a:moveTo>
                  <a:lnTo>
                    <a:pt x="3255340" y="2349500"/>
                  </a:lnTo>
                  <a:lnTo>
                    <a:pt x="3261461" y="2336800"/>
                  </a:lnTo>
                  <a:lnTo>
                    <a:pt x="3267214" y="2336800"/>
                  </a:lnTo>
                  <a:lnTo>
                    <a:pt x="3272955" y="2324100"/>
                  </a:lnTo>
                  <a:lnTo>
                    <a:pt x="3283432" y="2324100"/>
                  </a:lnTo>
                  <a:lnTo>
                    <a:pt x="3277603" y="2336800"/>
                  </a:lnTo>
                  <a:lnTo>
                    <a:pt x="3271583" y="2349500"/>
                  </a:lnTo>
                  <a:close/>
                </a:path>
                <a:path w="3355975" h="2514600">
                  <a:moveTo>
                    <a:pt x="119799" y="2374900"/>
                  </a:moveTo>
                  <a:lnTo>
                    <a:pt x="103581" y="2374900"/>
                  </a:lnTo>
                  <a:lnTo>
                    <a:pt x="96989" y="2362200"/>
                  </a:lnTo>
                  <a:lnTo>
                    <a:pt x="90601" y="2349500"/>
                  </a:lnTo>
                  <a:lnTo>
                    <a:pt x="106743" y="2349500"/>
                  </a:lnTo>
                  <a:lnTo>
                    <a:pt x="113233" y="2362200"/>
                  </a:lnTo>
                  <a:lnTo>
                    <a:pt x="119799" y="2374900"/>
                  </a:lnTo>
                  <a:close/>
                </a:path>
                <a:path w="3355975" h="2514600">
                  <a:moveTo>
                    <a:pt x="3252393" y="2374900"/>
                  </a:moveTo>
                  <a:lnTo>
                    <a:pt x="3236175" y="2374900"/>
                  </a:lnTo>
                  <a:lnTo>
                    <a:pt x="3242843" y="2362200"/>
                  </a:lnTo>
                  <a:lnTo>
                    <a:pt x="3249231" y="2349500"/>
                  </a:lnTo>
                  <a:lnTo>
                    <a:pt x="3265373" y="2349500"/>
                  </a:lnTo>
                  <a:lnTo>
                    <a:pt x="3258985" y="2362200"/>
                  </a:lnTo>
                  <a:lnTo>
                    <a:pt x="3252393" y="2374900"/>
                  </a:lnTo>
                  <a:close/>
                </a:path>
                <a:path w="3355975" h="2514600">
                  <a:moveTo>
                    <a:pt x="133438" y="2387600"/>
                  </a:moveTo>
                  <a:lnTo>
                    <a:pt x="117284" y="2387600"/>
                  </a:lnTo>
                  <a:lnTo>
                    <a:pt x="110350" y="2374900"/>
                  </a:lnTo>
                  <a:lnTo>
                    <a:pt x="126428" y="2374900"/>
                  </a:lnTo>
                  <a:lnTo>
                    <a:pt x="133438" y="2387600"/>
                  </a:lnTo>
                  <a:close/>
                </a:path>
                <a:path w="3355975" h="2514600">
                  <a:moveTo>
                    <a:pt x="3238690" y="2387600"/>
                  </a:moveTo>
                  <a:lnTo>
                    <a:pt x="3222536" y="2387600"/>
                  </a:lnTo>
                  <a:lnTo>
                    <a:pt x="3229546" y="2374900"/>
                  </a:lnTo>
                  <a:lnTo>
                    <a:pt x="3245624" y="2374900"/>
                  </a:lnTo>
                  <a:lnTo>
                    <a:pt x="3238690" y="2387600"/>
                  </a:lnTo>
                  <a:close/>
                </a:path>
                <a:path w="3355975" h="2514600">
                  <a:moveTo>
                    <a:pt x="147751" y="2400300"/>
                  </a:moveTo>
                  <a:lnTo>
                    <a:pt x="131699" y="2400300"/>
                  </a:lnTo>
                  <a:lnTo>
                    <a:pt x="124409" y="2387600"/>
                  </a:lnTo>
                  <a:lnTo>
                    <a:pt x="140411" y="2387600"/>
                  </a:lnTo>
                  <a:lnTo>
                    <a:pt x="147751" y="2400300"/>
                  </a:lnTo>
                  <a:close/>
                </a:path>
                <a:path w="3355975" h="2514600">
                  <a:moveTo>
                    <a:pt x="3224276" y="2400300"/>
                  </a:moveTo>
                  <a:lnTo>
                    <a:pt x="3208223" y="2400300"/>
                  </a:lnTo>
                  <a:lnTo>
                    <a:pt x="3215563" y="2387600"/>
                  </a:lnTo>
                  <a:lnTo>
                    <a:pt x="3231565" y="2387600"/>
                  </a:lnTo>
                  <a:lnTo>
                    <a:pt x="3224276" y="2400300"/>
                  </a:lnTo>
                  <a:close/>
                </a:path>
                <a:path w="3355975" h="2514600">
                  <a:moveTo>
                    <a:pt x="178282" y="2425700"/>
                  </a:moveTo>
                  <a:lnTo>
                    <a:pt x="154571" y="2425700"/>
                  </a:lnTo>
                  <a:lnTo>
                    <a:pt x="146786" y="2413000"/>
                  </a:lnTo>
                  <a:lnTo>
                    <a:pt x="139153" y="2400300"/>
                  </a:lnTo>
                  <a:lnTo>
                    <a:pt x="155041" y="2400300"/>
                  </a:lnTo>
                  <a:lnTo>
                    <a:pt x="162712" y="2413000"/>
                  </a:lnTo>
                  <a:lnTo>
                    <a:pt x="170294" y="2413000"/>
                  </a:lnTo>
                  <a:lnTo>
                    <a:pt x="178282" y="2425700"/>
                  </a:lnTo>
                  <a:close/>
                </a:path>
                <a:path w="3355975" h="2514600">
                  <a:moveTo>
                    <a:pt x="3201403" y="2425700"/>
                  </a:moveTo>
                  <a:lnTo>
                    <a:pt x="3177692" y="2425700"/>
                  </a:lnTo>
                  <a:lnTo>
                    <a:pt x="3185680" y="2413000"/>
                  </a:lnTo>
                  <a:lnTo>
                    <a:pt x="3193262" y="2413000"/>
                  </a:lnTo>
                  <a:lnTo>
                    <a:pt x="3200933" y="2400300"/>
                  </a:lnTo>
                  <a:lnTo>
                    <a:pt x="3216821" y="2400300"/>
                  </a:lnTo>
                  <a:lnTo>
                    <a:pt x="3209188" y="2413000"/>
                  </a:lnTo>
                  <a:lnTo>
                    <a:pt x="3201403" y="2425700"/>
                  </a:lnTo>
                  <a:close/>
                </a:path>
                <a:path w="3355975" h="2514600">
                  <a:moveTo>
                    <a:pt x="194437" y="2438400"/>
                  </a:moveTo>
                  <a:lnTo>
                    <a:pt x="170611" y="2438400"/>
                  </a:lnTo>
                  <a:lnTo>
                    <a:pt x="162509" y="2425700"/>
                  </a:lnTo>
                  <a:lnTo>
                    <a:pt x="186156" y="2425700"/>
                  </a:lnTo>
                  <a:lnTo>
                    <a:pt x="194437" y="2438400"/>
                  </a:lnTo>
                  <a:close/>
                </a:path>
                <a:path w="3355975" h="2514600">
                  <a:moveTo>
                    <a:pt x="3185363" y="2438400"/>
                  </a:moveTo>
                  <a:lnTo>
                    <a:pt x="3161538" y="2438400"/>
                  </a:lnTo>
                  <a:lnTo>
                    <a:pt x="3169818" y="2425700"/>
                  </a:lnTo>
                  <a:lnTo>
                    <a:pt x="3193465" y="2425700"/>
                  </a:lnTo>
                  <a:lnTo>
                    <a:pt x="3185363" y="2438400"/>
                  </a:lnTo>
                  <a:close/>
                </a:path>
                <a:path w="3355975" h="2514600">
                  <a:moveTo>
                    <a:pt x="219722" y="2451100"/>
                  </a:moveTo>
                  <a:lnTo>
                    <a:pt x="195808" y="2451100"/>
                  </a:lnTo>
                  <a:lnTo>
                    <a:pt x="187261" y="2438400"/>
                  </a:lnTo>
                  <a:lnTo>
                    <a:pt x="211023" y="2438400"/>
                  </a:lnTo>
                  <a:lnTo>
                    <a:pt x="219722" y="2451100"/>
                  </a:lnTo>
                  <a:close/>
                </a:path>
                <a:path w="3355975" h="2514600">
                  <a:moveTo>
                    <a:pt x="3160166" y="2451100"/>
                  </a:moveTo>
                  <a:lnTo>
                    <a:pt x="3136252" y="2451100"/>
                  </a:lnTo>
                  <a:lnTo>
                    <a:pt x="3144951" y="2438400"/>
                  </a:lnTo>
                  <a:lnTo>
                    <a:pt x="3168713" y="2438400"/>
                  </a:lnTo>
                  <a:lnTo>
                    <a:pt x="3160166" y="2451100"/>
                  </a:lnTo>
                  <a:close/>
                </a:path>
                <a:path w="3355975" h="2514600">
                  <a:moveTo>
                    <a:pt x="237236" y="2463800"/>
                  </a:moveTo>
                  <a:lnTo>
                    <a:pt x="213321" y="2463800"/>
                  </a:lnTo>
                  <a:lnTo>
                    <a:pt x="204495" y="2451100"/>
                  </a:lnTo>
                  <a:lnTo>
                    <a:pt x="228282" y="2451100"/>
                  </a:lnTo>
                  <a:lnTo>
                    <a:pt x="237236" y="2463800"/>
                  </a:lnTo>
                  <a:close/>
                </a:path>
                <a:path w="3355975" h="2514600">
                  <a:moveTo>
                    <a:pt x="3142653" y="2463800"/>
                  </a:moveTo>
                  <a:lnTo>
                    <a:pt x="3118739" y="2463800"/>
                  </a:lnTo>
                  <a:lnTo>
                    <a:pt x="3127692" y="2451100"/>
                  </a:lnTo>
                  <a:lnTo>
                    <a:pt x="3151479" y="2451100"/>
                  </a:lnTo>
                  <a:lnTo>
                    <a:pt x="3142653" y="2463800"/>
                  </a:lnTo>
                  <a:close/>
                </a:path>
                <a:path w="3355975" h="2514600">
                  <a:moveTo>
                    <a:pt x="264439" y="2476500"/>
                  </a:moveTo>
                  <a:lnTo>
                    <a:pt x="231381" y="2476500"/>
                  </a:lnTo>
                  <a:lnTo>
                    <a:pt x="222288" y="2463800"/>
                  </a:lnTo>
                  <a:lnTo>
                    <a:pt x="255104" y="2463800"/>
                  </a:lnTo>
                  <a:lnTo>
                    <a:pt x="264439" y="2476500"/>
                  </a:lnTo>
                  <a:close/>
                </a:path>
                <a:path w="3355975" h="2514600">
                  <a:moveTo>
                    <a:pt x="3124593" y="2476500"/>
                  </a:moveTo>
                  <a:lnTo>
                    <a:pt x="3091535" y="2476500"/>
                  </a:lnTo>
                  <a:lnTo>
                    <a:pt x="3100870" y="2463800"/>
                  </a:lnTo>
                  <a:lnTo>
                    <a:pt x="3133686" y="2463800"/>
                  </a:lnTo>
                  <a:lnTo>
                    <a:pt x="3124593" y="2476500"/>
                  </a:lnTo>
                  <a:close/>
                </a:path>
                <a:path w="3355975" h="2514600">
                  <a:moveTo>
                    <a:pt x="302298" y="2489200"/>
                  </a:moveTo>
                  <a:lnTo>
                    <a:pt x="259422" y="2489200"/>
                  </a:lnTo>
                  <a:lnTo>
                    <a:pt x="249948" y="2476500"/>
                  </a:lnTo>
                  <a:lnTo>
                    <a:pt x="292519" y="2476500"/>
                  </a:lnTo>
                  <a:lnTo>
                    <a:pt x="302298" y="2489200"/>
                  </a:lnTo>
                  <a:close/>
                </a:path>
                <a:path w="3355975" h="2514600">
                  <a:moveTo>
                    <a:pt x="3096552" y="2489200"/>
                  </a:moveTo>
                  <a:lnTo>
                    <a:pt x="3053676" y="2489200"/>
                  </a:lnTo>
                  <a:lnTo>
                    <a:pt x="3063455" y="2476500"/>
                  </a:lnTo>
                  <a:lnTo>
                    <a:pt x="3106026" y="2476500"/>
                  </a:lnTo>
                  <a:lnTo>
                    <a:pt x="3096552" y="2489200"/>
                  </a:lnTo>
                  <a:close/>
                </a:path>
                <a:path w="3355975" h="2514600">
                  <a:moveTo>
                    <a:pt x="341782" y="2501900"/>
                  </a:moveTo>
                  <a:lnTo>
                    <a:pt x="298450" y="2501900"/>
                  </a:lnTo>
                  <a:lnTo>
                    <a:pt x="288518" y="2489200"/>
                  </a:lnTo>
                  <a:lnTo>
                    <a:pt x="331609" y="2489200"/>
                  </a:lnTo>
                  <a:lnTo>
                    <a:pt x="341782" y="2501900"/>
                  </a:lnTo>
                  <a:close/>
                </a:path>
                <a:path w="3355975" h="2514600">
                  <a:moveTo>
                    <a:pt x="3057525" y="2501900"/>
                  </a:moveTo>
                  <a:lnTo>
                    <a:pt x="3014192" y="2501900"/>
                  </a:lnTo>
                  <a:lnTo>
                    <a:pt x="3024365" y="2489200"/>
                  </a:lnTo>
                  <a:lnTo>
                    <a:pt x="3067456" y="2489200"/>
                  </a:lnTo>
                  <a:lnTo>
                    <a:pt x="3057525" y="2501900"/>
                  </a:lnTo>
                  <a:close/>
                </a:path>
                <a:path w="3355975" h="2514600">
                  <a:moveTo>
                    <a:pt x="3006407" y="2514600"/>
                  </a:moveTo>
                  <a:lnTo>
                    <a:pt x="349567" y="2514600"/>
                  </a:lnTo>
                  <a:lnTo>
                    <a:pt x="339153" y="2501900"/>
                  </a:lnTo>
                  <a:lnTo>
                    <a:pt x="3016821" y="2501900"/>
                  </a:lnTo>
                  <a:lnTo>
                    <a:pt x="3006407" y="2514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8210" name="object 6"/>
            <p:cNvSpPr/>
            <p:nvPr/>
          </p:nvSpPr>
          <p:spPr bwMode="auto">
            <a:xfrm>
              <a:off x="2693479" y="2656217"/>
              <a:ext cx="1411605" cy="7620"/>
            </a:xfrm>
            <a:custGeom>
              <a:avLst/>
              <a:gdLst/>
              <a:ahLst/>
              <a:cxnLst>
                <a:cxn ang="0">
                  <a:pos x="1411300" y="7619"/>
                </a:cxn>
                <a:cxn ang="0">
                  <a:pos x="0" y="7619"/>
                </a:cxn>
                <a:cxn ang="0">
                  <a:pos x="0" y="0"/>
                </a:cxn>
                <a:cxn ang="0">
                  <a:pos x="1411300" y="0"/>
                </a:cxn>
                <a:cxn ang="0">
                  <a:pos x="1411300" y="7619"/>
                </a:cxn>
              </a:cxnLst>
              <a:rect l="0" t="0" r="r" b="b"/>
              <a:pathLst>
                <a:path w="1411604" h="7619">
                  <a:moveTo>
                    <a:pt x="1411300" y="7619"/>
                  </a:moveTo>
                  <a:lnTo>
                    <a:pt x="0" y="7619"/>
                  </a:lnTo>
                  <a:lnTo>
                    <a:pt x="0" y="0"/>
                  </a:lnTo>
                  <a:lnTo>
                    <a:pt x="1411300" y="0"/>
                  </a:lnTo>
                  <a:lnTo>
                    <a:pt x="1411300" y="7619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19325" y="1670050"/>
            <a:ext cx="1517650" cy="920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sz="5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5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9088" y="2708275"/>
            <a:ext cx="220662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7" name="object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08588" y="1363663"/>
            <a:ext cx="8096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object 10"/>
          <p:cNvSpPr>
            <a:spLocks noGrp="1"/>
          </p:cNvSpPr>
          <p:nvPr>
            <p:ph type="title"/>
          </p:nvPr>
        </p:nvSpPr>
        <p:spPr>
          <a:xfrm>
            <a:off x="5411788" y="1406525"/>
            <a:ext cx="401637" cy="7572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 sz="480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zh-CN" sz="4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9" name="objec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338" y="1460500"/>
            <a:ext cx="47974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12"/>
          <p:cNvSpPr txBox="1"/>
          <p:nvPr/>
        </p:nvSpPr>
        <p:spPr>
          <a:xfrm>
            <a:off x="7075488" y="1598613"/>
            <a:ext cx="2738437" cy="431800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sz="2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特种作业人员配置</a:t>
            </a:r>
            <a:endParaRPr lang="zh-CN" sz="2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01" name="object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588" y="2905125"/>
            <a:ext cx="80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object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588" y="3001963"/>
            <a:ext cx="47974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15"/>
          <p:cNvSpPr txBox="1"/>
          <p:nvPr/>
        </p:nvSpPr>
        <p:spPr>
          <a:xfrm>
            <a:off x="7102475" y="3140075"/>
            <a:ext cx="2060575" cy="433388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sz="2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安全用具管理</a:t>
            </a:r>
            <a:endParaRPr lang="zh-CN" sz="2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04" name="object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588" y="4376738"/>
            <a:ext cx="8096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17"/>
          <p:cNvSpPr txBox="1"/>
          <p:nvPr/>
        </p:nvSpPr>
        <p:spPr>
          <a:xfrm>
            <a:off x="5411788" y="2947988"/>
            <a:ext cx="401637" cy="2228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>
              <a:spcBef>
                <a:spcPts val="15"/>
              </a:spcBef>
            </a:pPr>
            <a:endParaRPr lang="zh-CN" altLang="zh-CN" sz="31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/>
            <a:r>
              <a:rPr lang="zh-CN" altLang="zh-CN"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06" name="object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3338" y="4471988"/>
            <a:ext cx="47974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7075488" y="4581525"/>
            <a:ext cx="3224212" cy="4508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配电室常见安全隐患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object 3"/>
          <p:cNvGrpSpPr/>
          <p:nvPr/>
        </p:nvGrpSpPr>
        <p:grpSpPr bwMode="auto">
          <a:xfrm>
            <a:off x="9240838" y="1327150"/>
            <a:ext cx="309562" cy="315913"/>
            <a:chOff x="9240075" y="1327721"/>
            <a:chExt cx="309880" cy="314960"/>
          </a:xfrm>
        </p:grpSpPr>
        <p:sp>
          <p:nvSpPr>
            <p:cNvPr id="9240" name="object 4"/>
            <p:cNvSpPr/>
            <p:nvPr/>
          </p:nvSpPr>
          <p:spPr bwMode="auto">
            <a:xfrm>
              <a:off x="9240075" y="1327721"/>
              <a:ext cx="309880" cy="314960"/>
            </a:xfrm>
            <a:custGeom>
              <a:avLst/>
              <a:gdLst/>
              <a:ahLst/>
              <a:cxnLst>
                <a:cxn ang="0">
                  <a:pos x="211962" y="314807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211962" y="314807"/>
                </a:cxn>
              </a:cxnLst>
              <a:rect l="0" t="0" r="r" b="b"/>
              <a:pathLst>
                <a:path w="309879" h="314960">
                  <a:moveTo>
                    <a:pt x="211962" y="314807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211962" y="314807"/>
                  </a:lnTo>
                  <a:close/>
                </a:path>
              </a:pathLst>
            </a:custGeom>
            <a:solidFill>
              <a:srgbClr val="404768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41" name="object 5"/>
            <p:cNvSpPr/>
            <p:nvPr/>
          </p:nvSpPr>
          <p:spPr bwMode="auto">
            <a:xfrm>
              <a:off x="9240075" y="1327721"/>
              <a:ext cx="309880" cy="216535"/>
            </a:xfrm>
            <a:custGeom>
              <a:avLst/>
              <a:gdLst/>
              <a:ahLst/>
              <a:cxnLst>
                <a:cxn ang="0">
                  <a:pos x="171221" y="216344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171221" y="216344"/>
                </a:cxn>
              </a:cxnLst>
              <a:rect l="0" t="0" r="r" b="b"/>
              <a:pathLst>
                <a:path w="309879" h="216534">
                  <a:moveTo>
                    <a:pt x="171221" y="216344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171221" y="216344"/>
                  </a:lnTo>
                  <a:close/>
                </a:path>
              </a:pathLst>
            </a:custGeom>
            <a:solidFill>
              <a:srgbClr val="8088AF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42" name="object 6"/>
            <p:cNvSpPr/>
            <p:nvPr/>
          </p:nvSpPr>
          <p:spPr bwMode="auto">
            <a:xfrm>
              <a:off x="9411296" y="1327721"/>
              <a:ext cx="138430" cy="314960"/>
            </a:xfrm>
            <a:custGeom>
              <a:avLst/>
              <a:gdLst/>
              <a:ahLst/>
              <a:cxnLst>
                <a:cxn ang="0">
                  <a:pos x="40741" y="314807"/>
                </a:cxn>
                <a:cxn ang="0">
                  <a:pos x="0" y="216344"/>
                </a:cxn>
                <a:cxn ang="0">
                  <a:pos x="138049" y="0"/>
                </a:cxn>
                <a:cxn ang="0">
                  <a:pos x="40741" y="314807"/>
                </a:cxn>
              </a:cxnLst>
              <a:rect l="0" t="0" r="r" b="b"/>
              <a:pathLst>
                <a:path w="138429" h="314960">
                  <a:moveTo>
                    <a:pt x="40741" y="314807"/>
                  </a:moveTo>
                  <a:lnTo>
                    <a:pt x="0" y="216344"/>
                  </a:lnTo>
                  <a:lnTo>
                    <a:pt x="138049" y="0"/>
                  </a:lnTo>
                  <a:lnTo>
                    <a:pt x="40741" y="314807"/>
                  </a:lnTo>
                  <a:close/>
                </a:path>
              </a:pathLst>
            </a:custGeom>
            <a:solidFill>
              <a:srgbClr val="9FA7C4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9219" name="object 7"/>
          <p:cNvSpPr/>
          <p:nvPr/>
        </p:nvSpPr>
        <p:spPr bwMode="auto">
          <a:xfrm>
            <a:off x="9647238" y="4905375"/>
            <a:ext cx="801687" cy="769938"/>
          </a:xfrm>
          <a:custGeom>
            <a:avLst/>
            <a:gdLst/>
            <a:ahLst/>
            <a:cxnLst>
              <a:cxn ang="0">
                <a:pos x="800887" y="765937"/>
              </a:cxn>
              <a:cxn ang="0">
                <a:pos x="800773" y="765289"/>
              </a:cxn>
              <a:cxn ang="0">
                <a:pos x="782091" y="714667"/>
              </a:cxn>
              <a:cxn ang="0">
                <a:pos x="774954" y="725893"/>
              </a:cxn>
              <a:cxn ang="0">
                <a:pos x="554075" y="527431"/>
              </a:cxn>
              <a:cxn ang="0">
                <a:pos x="180086" y="101498"/>
              </a:cxn>
              <a:cxn ang="0">
                <a:pos x="774954" y="739724"/>
              </a:cxn>
              <a:cxn ang="0">
                <a:pos x="455142" y="242633"/>
              </a:cxn>
              <a:cxn ang="0">
                <a:pos x="453656" y="240398"/>
              </a:cxn>
              <a:cxn ang="0">
                <a:pos x="570738" y="165811"/>
              </a:cxn>
              <a:cxn ang="0">
                <a:pos x="782091" y="714667"/>
              </a:cxn>
              <a:cxn ang="0">
                <a:pos x="577240" y="161366"/>
              </a:cxn>
              <a:cxn ang="0">
                <a:pos x="576059" y="158369"/>
              </a:cxn>
              <a:cxn ang="0">
                <a:pos x="575818" y="157949"/>
              </a:cxn>
              <a:cxn ang="0">
                <a:pos x="575208" y="157251"/>
              </a:cxn>
              <a:cxn ang="0">
                <a:pos x="574789" y="156857"/>
              </a:cxn>
              <a:cxn ang="0">
                <a:pos x="563397" y="153543"/>
              </a:cxn>
              <a:cxn ang="0">
                <a:pos x="448170" y="234873"/>
              </a:cxn>
              <a:cxn ang="0">
                <a:pos x="563397" y="161455"/>
              </a:cxn>
              <a:cxn ang="0">
                <a:pos x="8178" y="1041"/>
              </a:cxn>
              <a:cxn ang="0">
                <a:pos x="5918" y="419"/>
              </a:cxn>
              <a:cxn ang="0">
                <a:pos x="4533" y="101"/>
              </a:cxn>
              <a:cxn ang="0">
                <a:pos x="3835" y="38"/>
              </a:cxn>
              <a:cxn ang="0">
                <a:pos x="3187" y="76"/>
              </a:cxn>
              <a:cxn ang="0">
                <a:pos x="2489" y="279"/>
              </a:cxn>
              <a:cxn ang="0">
                <a:pos x="1866" y="558"/>
              </a:cxn>
              <a:cxn ang="0">
                <a:pos x="1371" y="939"/>
              </a:cxn>
              <a:cxn ang="0">
                <a:pos x="838" y="1447"/>
              </a:cxn>
              <a:cxn ang="0">
                <a:pos x="266" y="2387"/>
              </a:cxn>
              <a:cxn ang="0">
                <a:pos x="177" y="2692"/>
              </a:cxn>
              <a:cxn ang="0">
                <a:pos x="0" y="3746"/>
              </a:cxn>
              <a:cxn ang="0">
                <a:pos x="12" y="4127"/>
              </a:cxn>
              <a:cxn ang="0">
                <a:pos x="228" y="5105"/>
              </a:cxn>
              <a:cxn ang="0">
                <a:pos x="342" y="5372"/>
              </a:cxn>
              <a:cxn ang="0">
                <a:pos x="939" y="6299"/>
              </a:cxn>
              <a:cxn ang="0">
                <a:pos x="1168" y="6540"/>
              </a:cxn>
              <a:cxn ang="0">
                <a:pos x="795718" y="769861"/>
              </a:cxn>
              <a:cxn ang="0">
                <a:pos x="797026" y="770140"/>
              </a:cxn>
              <a:cxn ang="0">
                <a:pos x="797636" y="770051"/>
              </a:cxn>
              <a:cxn ang="0">
                <a:pos x="798601" y="769861"/>
              </a:cxn>
              <a:cxn ang="0">
                <a:pos x="799604" y="769264"/>
              </a:cxn>
              <a:cxn ang="0">
                <a:pos x="800100" y="768667"/>
              </a:cxn>
              <a:cxn ang="0">
                <a:pos x="800481" y="768197"/>
              </a:cxn>
              <a:cxn ang="0">
                <a:pos x="800646" y="767867"/>
              </a:cxn>
              <a:cxn ang="0">
                <a:pos x="800735" y="767448"/>
              </a:cxn>
              <a:cxn ang="0">
                <a:pos x="800912" y="766699"/>
              </a:cxn>
            </a:cxnLst>
            <a:rect l="0" t="0" r="r" b="b"/>
            <a:pathLst>
              <a:path w="801370" h="770254">
                <a:moveTo>
                  <a:pt x="800976" y="766445"/>
                </a:moveTo>
                <a:lnTo>
                  <a:pt x="800887" y="765937"/>
                </a:lnTo>
                <a:lnTo>
                  <a:pt x="800874" y="765505"/>
                </a:lnTo>
                <a:lnTo>
                  <a:pt x="800773" y="765289"/>
                </a:lnTo>
                <a:lnTo>
                  <a:pt x="800735" y="765009"/>
                </a:lnTo>
                <a:lnTo>
                  <a:pt x="782091" y="714667"/>
                </a:lnTo>
                <a:lnTo>
                  <a:pt x="782091" y="736676"/>
                </a:lnTo>
                <a:lnTo>
                  <a:pt x="774954" y="725893"/>
                </a:lnTo>
                <a:lnTo>
                  <a:pt x="774954" y="739724"/>
                </a:lnTo>
                <a:lnTo>
                  <a:pt x="554075" y="527431"/>
                </a:lnTo>
                <a:lnTo>
                  <a:pt x="26085" y="19939"/>
                </a:lnTo>
                <a:lnTo>
                  <a:pt x="180086" y="101498"/>
                </a:lnTo>
                <a:lnTo>
                  <a:pt x="445706" y="242189"/>
                </a:lnTo>
                <a:lnTo>
                  <a:pt x="774954" y="739724"/>
                </a:lnTo>
                <a:lnTo>
                  <a:pt x="774954" y="725893"/>
                </a:lnTo>
                <a:lnTo>
                  <a:pt x="455142" y="242633"/>
                </a:lnTo>
                <a:lnTo>
                  <a:pt x="454304" y="241363"/>
                </a:lnTo>
                <a:lnTo>
                  <a:pt x="453656" y="240398"/>
                </a:lnTo>
                <a:lnTo>
                  <a:pt x="460476" y="236054"/>
                </a:lnTo>
                <a:lnTo>
                  <a:pt x="570738" y="165811"/>
                </a:lnTo>
                <a:lnTo>
                  <a:pt x="782091" y="736676"/>
                </a:lnTo>
                <a:lnTo>
                  <a:pt x="782091" y="714667"/>
                </a:lnTo>
                <a:lnTo>
                  <a:pt x="578104" y="163715"/>
                </a:lnTo>
                <a:lnTo>
                  <a:pt x="577240" y="161366"/>
                </a:lnTo>
                <a:lnTo>
                  <a:pt x="576262" y="158724"/>
                </a:lnTo>
                <a:lnTo>
                  <a:pt x="576059" y="158369"/>
                </a:lnTo>
                <a:lnTo>
                  <a:pt x="575970" y="158102"/>
                </a:lnTo>
                <a:lnTo>
                  <a:pt x="575818" y="157949"/>
                </a:lnTo>
                <a:lnTo>
                  <a:pt x="575678" y="157670"/>
                </a:lnTo>
                <a:lnTo>
                  <a:pt x="575208" y="157251"/>
                </a:lnTo>
                <a:lnTo>
                  <a:pt x="575005" y="157010"/>
                </a:lnTo>
                <a:lnTo>
                  <a:pt x="574789" y="156857"/>
                </a:lnTo>
                <a:lnTo>
                  <a:pt x="573697" y="156362"/>
                </a:lnTo>
                <a:lnTo>
                  <a:pt x="563397" y="153543"/>
                </a:lnTo>
                <a:lnTo>
                  <a:pt x="563397" y="161455"/>
                </a:lnTo>
                <a:lnTo>
                  <a:pt x="448170" y="234873"/>
                </a:lnTo>
                <a:lnTo>
                  <a:pt x="36271" y="16687"/>
                </a:lnTo>
                <a:lnTo>
                  <a:pt x="563397" y="161455"/>
                </a:lnTo>
                <a:lnTo>
                  <a:pt x="563397" y="153543"/>
                </a:lnTo>
                <a:lnTo>
                  <a:pt x="8178" y="1041"/>
                </a:lnTo>
                <a:lnTo>
                  <a:pt x="6438" y="571"/>
                </a:lnTo>
                <a:lnTo>
                  <a:pt x="5918" y="419"/>
                </a:lnTo>
                <a:lnTo>
                  <a:pt x="4813" y="114"/>
                </a:lnTo>
                <a:lnTo>
                  <a:pt x="4533" y="101"/>
                </a:lnTo>
                <a:lnTo>
                  <a:pt x="4292" y="12"/>
                </a:lnTo>
                <a:lnTo>
                  <a:pt x="3835" y="38"/>
                </a:lnTo>
                <a:lnTo>
                  <a:pt x="3441" y="0"/>
                </a:lnTo>
                <a:lnTo>
                  <a:pt x="3187" y="76"/>
                </a:lnTo>
                <a:lnTo>
                  <a:pt x="2946" y="76"/>
                </a:lnTo>
                <a:lnTo>
                  <a:pt x="2489" y="279"/>
                </a:lnTo>
                <a:lnTo>
                  <a:pt x="2108" y="381"/>
                </a:lnTo>
                <a:lnTo>
                  <a:pt x="1866" y="558"/>
                </a:lnTo>
                <a:lnTo>
                  <a:pt x="1701" y="622"/>
                </a:lnTo>
                <a:lnTo>
                  <a:pt x="1371" y="939"/>
                </a:lnTo>
                <a:lnTo>
                  <a:pt x="1003" y="1219"/>
                </a:lnTo>
                <a:lnTo>
                  <a:pt x="838" y="1447"/>
                </a:lnTo>
                <a:lnTo>
                  <a:pt x="508" y="2006"/>
                </a:lnTo>
                <a:lnTo>
                  <a:pt x="266" y="2387"/>
                </a:lnTo>
                <a:lnTo>
                  <a:pt x="203" y="2565"/>
                </a:lnTo>
                <a:lnTo>
                  <a:pt x="177" y="2692"/>
                </a:lnTo>
                <a:lnTo>
                  <a:pt x="101" y="3187"/>
                </a:lnTo>
                <a:lnTo>
                  <a:pt x="0" y="3746"/>
                </a:lnTo>
                <a:lnTo>
                  <a:pt x="0" y="3987"/>
                </a:lnTo>
                <a:lnTo>
                  <a:pt x="12" y="4127"/>
                </a:lnTo>
                <a:lnTo>
                  <a:pt x="101" y="4483"/>
                </a:lnTo>
                <a:lnTo>
                  <a:pt x="228" y="5105"/>
                </a:lnTo>
                <a:lnTo>
                  <a:pt x="304" y="5245"/>
                </a:lnTo>
                <a:lnTo>
                  <a:pt x="342" y="5372"/>
                </a:lnTo>
                <a:lnTo>
                  <a:pt x="647" y="5829"/>
                </a:lnTo>
                <a:lnTo>
                  <a:pt x="939" y="6299"/>
                </a:lnTo>
                <a:lnTo>
                  <a:pt x="1066" y="6413"/>
                </a:lnTo>
                <a:lnTo>
                  <a:pt x="1168" y="6540"/>
                </a:lnTo>
                <a:lnTo>
                  <a:pt x="794486" y="769061"/>
                </a:lnTo>
                <a:lnTo>
                  <a:pt x="795718" y="769861"/>
                </a:lnTo>
                <a:lnTo>
                  <a:pt x="796188" y="769962"/>
                </a:lnTo>
                <a:lnTo>
                  <a:pt x="797026" y="770140"/>
                </a:lnTo>
                <a:lnTo>
                  <a:pt x="797179" y="770140"/>
                </a:lnTo>
                <a:lnTo>
                  <a:pt x="797636" y="770051"/>
                </a:lnTo>
                <a:lnTo>
                  <a:pt x="798398" y="769937"/>
                </a:lnTo>
                <a:lnTo>
                  <a:pt x="798601" y="769861"/>
                </a:lnTo>
                <a:lnTo>
                  <a:pt x="798969" y="769620"/>
                </a:lnTo>
                <a:lnTo>
                  <a:pt x="799604" y="769264"/>
                </a:lnTo>
                <a:lnTo>
                  <a:pt x="799706" y="769137"/>
                </a:lnTo>
                <a:lnTo>
                  <a:pt x="800100" y="768667"/>
                </a:lnTo>
                <a:lnTo>
                  <a:pt x="800277" y="768438"/>
                </a:lnTo>
                <a:lnTo>
                  <a:pt x="800481" y="768197"/>
                </a:lnTo>
                <a:lnTo>
                  <a:pt x="800531" y="768019"/>
                </a:lnTo>
                <a:lnTo>
                  <a:pt x="800646" y="767867"/>
                </a:lnTo>
                <a:lnTo>
                  <a:pt x="800684" y="767664"/>
                </a:lnTo>
                <a:lnTo>
                  <a:pt x="800735" y="767448"/>
                </a:lnTo>
                <a:lnTo>
                  <a:pt x="800925" y="766889"/>
                </a:lnTo>
                <a:lnTo>
                  <a:pt x="800912" y="766699"/>
                </a:lnTo>
                <a:lnTo>
                  <a:pt x="800976" y="766445"/>
                </a:lnTo>
                <a:close/>
              </a:path>
            </a:pathLst>
          </a:custGeom>
          <a:solidFill>
            <a:srgbClr val="F1F1F1">
              <a:alpha val="16078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9220" name="object 8"/>
          <p:cNvGrpSpPr/>
          <p:nvPr/>
        </p:nvGrpSpPr>
        <p:grpSpPr bwMode="auto">
          <a:xfrm>
            <a:off x="9634538" y="2316163"/>
            <a:ext cx="568325" cy="169862"/>
            <a:chOff x="9633851" y="2315705"/>
            <a:chExt cx="568325" cy="170180"/>
          </a:xfrm>
        </p:grpSpPr>
        <p:sp>
          <p:nvSpPr>
            <p:cNvPr id="9237" name="object 9"/>
            <p:cNvSpPr/>
            <p:nvPr/>
          </p:nvSpPr>
          <p:spPr bwMode="auto">
            <a:xfrm>
              <a:off x="9633851" y="2315705"/>
              <a:ext cx="568325" cy="170180"/>
            </a:xfrm>
            <a:custGeom>
              <a:avLst/>
              <a:gdLst/>
              <a:ahLst/>
              <a:cxnLst>
                <a:cxn ang="0">
                  <a:pos x="4978" y="170065"/>
                </a:cxn>
                <a:cxn ang="0">
                  <a:pos x="0" y="164769"/>
                </a:cxn>
                <a:cxn ang="0">
                  <a:pos x="469" y="163194"/>
                </a:cxn>
                <a:cxn ang="0">
                  <a:pos x="169329" y="1320"/>
                </a:cxn>
                <a:cxn ang="0">
                  <a:pos x="172885" y="0"/>
                </a:cxn>
                <a:cxn ang="0">
                  <a:pos x="174155" y="241"/>
                </a:cxn>
                <a:cxn ang="0">
                  <a:pos x="197651" y="8204"/>
                </a:cxn>
                <a:cxn ang="0">
                  <a:pos x="175920" y="8204"/>
                </a:cxn>
                <a:cxn ang="0">
                  <a:pos x="171094" y="9270"/>
                </a:cxn>
                <a:cxn ang="0">
                  <a:pos x="173833" y="10199"/>
                </a:cxn>
                <a:cxn ang="0">
                  <a:pos x="17279" y="159908"/>
                </a:cxn>
                <a:cxn ang="0">
                  <a:pos x="4495" y="160553"/>
                </a:cxn>
                <a:cxn ang="0">
                  <a:pos x="8026" y="168757"/>
                </a:cxn>
                <a:cxn ang="0">
                  <a:pos x="30914" y="168757"/>
                </a:cxn>
                <a:cxn ang="0">
                  <a:pos x="4978" y="170065"/>
                </a:cxn>
                <a:cxn ang="0">
                  <a:pos x="173833" y="10199"/>
                </a:cxn>
                <a:cxn ang="0">
                  <a:pos x="171094" y="9270"/>
                </a:cxn>
                <a:cxn ang="0">
                  <a:pos x="175920" y="8204"/>
                </a:cxn>
                <a:cxn ang="0">
                  <a:pos x="173833" y="10199"/>
                </a:cxn>
                <a:cxn ang="0">
                  <a:pos x="538076" y="133642"/>
                </a:cxn>
                <a:cxn ang="0">
                  <a:pos x="173833" y="10199"/>
                </a:cxn>
                <a:cxn ang="0">
                  <a:pos x="175920" y="8204"/>
                </a:cxn>
                <a:cxn ang="0">
                  <a:pos x="197651" y="8204"/>
                </a:cxn>
                <a:cxn ang="0">
                  <a:pos x="564069" y="132384"/>
                </a:cxn>
                <a:cxn ang="0">
                  <a:pos x="563016" y="132384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38076" y="133642"/>
                </a:cxn>
                <a:cxn ang="0">
                  <a:pos x="563016" y="132384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1721" y="141655"/>
                </a:cxn>
                <a:cxn ang="0">
                  <a:pos x="563016" y="132384"/>
                </a:cxn>
                <a:cxn ang="0">
                  <a:pos x="564069" y="132384"/>
                </a:cxn>
                <a:cxn ang="0">
                  <a:pos x="564781" y="132626"/>
                </a:cxn>
                <a:cxn ang="0">
                  <a:pos x="566216" y="133413"/>
                </a:cxn>
                <a:cxn ang="0">
                  <a:pos x="567308" y="134645"/>
                </a:cxn>
                <a:cxn ang="0">
                  <a:pos x="567905" y="136156"/>
                </a:cxn>
                <a:cxn ang="0">
                  <a:pos x="567969" y="137794"/>
                </a:cxn>
                <a:cxn ang="0">
                  <a:pos x="567461" y="139357"/>
                </a:cxn>
                <a:cxn ang="0">
                  <a:pos x="566470" y="140652"/>
                </a:cxn>
                <a:cxn ang="0">
                  <a:pos x="565086" y="141541"/>
                </a:cxn>
                <a:cxn ang="0">
                  <a:pos x="564572" y="141655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17279" y="159908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3486" y="141897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4495" y="160553"/>
                </a:cxn>
                <a:cxn ang="0">
                  <a:pos x="17279" y="159908"/>
                </a:cxn>
                <a:cxn ang="0">
                  <a:pos x="8026" y="168757"/>
                </a:cxn>
              </a:cxnLst>
              <a:rect l="0" t="0" r="r" b="b"/>
              <a:pathLst>
                <a:path w="568325" h="170180">
                  <a:moveTo>
                    <a:pt x="4978" y="170065"/>
                  </a:moveTo>
                  <a:lnTo>
                    <a:pt x="0" y="164769"/>
                  </a:lnTo>
                  <a:lnTo>
                    <a:pt x="469" y="163194"/>
                  </a:lnTo>
                  <a:lnTo>
                    <a:pt x="169329" y="1320"/>
                  </a:lnTo>
                  <a:lnTo>
                    <a:pt x="172885" y="0"/>
                  </a:lnTo>
                  <a:lnTo>
                    <a:pt x="174155" y="241"/>
                  </a:lnTo>
                  <a:lnTo>
                    <a:pt x="197651" y="8204"/>
                  </a:lnTo>
                  <a:lnTo>
                    <a:pt x="175920" y="8204"/>
                  </a:lnTo>
                  <a:lnTo>
                    <a:pt x="171094" y="9270"/>
                  </a:lnTo>
                  <a:lnTo>
                    <a:pt x="173833" y="10199"/>
                  </a:lnTo>
                  <a:lnTo>
                    <a:pt x="17279" y="159908"/>
                  </a:lnTo>
                  <a:lnTo>
                    <a:pt x="4495" y="160553"/>
                  </a:lnTo>
                  <a:lnTo>
                    <a:pt x="8026" y="168757"/>
                  </a:lnTo>
                  <a:lnTo>
                    <a:pt x="30914" y="168757"/>
                  </a:lnTo>
                  <a:lnTo>
                    <a:pt x="4978" y="170065"/>
                  </a:lnTo>
                  <a:close/>
                </a:path>
                <a:path w="568325" h="170180">
                  <a:moveTo>
                    <a:pt x="173833" y="10199"/>
                  </a:moveTo>
                  <a:lnTo>
                    <a:pt x="171094" y="9270"/>
                  </a:lnTo>
                  <a:lnTo>
                    <a:pt x="175920" y="8204"/>
                  </a:lnTo>
                  <a:lnTo>
                    <a:pt x="173833" y="10199"/>
                  </a:lnTo>
                  <a:close/>
                </a:path>
                <a:path w="568325" h="170180">
                  <a:moveTo>
                    <a:pt x="538076" y="133642"/>
                  </a:moveTo>
                  <a:lnTo>
                    <a:pt x="173833" y="10199"/>
                  </a:lnTo>
                  <a:lnTo>
                    <a:pt x="175920" y="8204"/>
                  </a:lnTo>
                  <a:lnTo>
                    <a:pt x="197651" y="8204"/>
                  </a:lnTo>
                  <a:lnTo>
                    <a:pt x="564069" y="132384"/>
                  </a:lnTo>
                  <a:lnTo>
                    <a:pt x="563016" y="132384"/>
                  </a:lnTo>
                  <a:lnTo>
                    <a:pt x="538076" y="133642"/>
                  </a:lnTo>
                  <a:close/>
                </a:path>
                <a:path w="568325" h="170180">
                  <a:moveTo>
                    <a:pt x="561721" y="141655"/>
                  </a:moveTo>
                  <a:lnTo>
                    <a:pt x="538076" y="133642"/>
                  </a:lnTo>
                  <a:lnTo>
                    <a:pt x="563016" y="132384"/>
                  </a:lnTo>
                  <a:lnTo>
                    <a:pt x="561721" y="141655"/>
                  </a:lnTo>
                  <a:close/>
                </a:path>
                <a:path w="568325" h="170180">
                  <a:moveTo>
                    <a:pt x="564572" y="141655"/>
                  </a:moveTo>
                  <a:lnTo>
                    <a:pt x="561721" y="141655"/>
                  </a:lnTo>
                  <a:lnTo>
                    <a:pt x="563016" y="132384"/>
                  </a:lnTo>
                  <a:lnTo>
                    <a:pt x="564069" y="132384"/>
                  </a:lnTo>
                  <a:lnTo>
                    <a:pt x="564781" y="132626"/>
                  </a:lnTo>
                  <a:lnTo>
                    <a:pt x="566216" y="133413"/>
                  </a:lnTo>
                  <a:lnTo>
                    <a:pt x="567308" y="134645"/>
                  </a:lnTo>
                  <a:lnTo>
                    <a:pt x="567905" y="136156"/>
                  </a:lnTo>
                  <a:lnTo>
                    <a:pt x="567969" y="137794"/>
                  </a:lnTo>
                  <a:lnTo>
                    <a:pt x="567461" y="139357"/>
                  </a:lnTo>
                  <a:lnTo>
                    <a:pt x="566470" y="140652"/>
                  </a:lnTo>
                  <a:lnTo>
                    <a:pt x="565086" y="141541"/>
                  </a:lnTo>
                  <a:lnTo>
                    <a:pt x="564572" y="141655"/>
                  </a:lnTo>
                  <a:close/>
                </a:path>
                <a:path w="568325" h="170180">
                  <a:moveTo>
                    <a:pt x="30914" y="168757"/>
                  </a:moveTo>
                  <a:lnTo>
                    <a:pt x="8026" y="168757"/>
                  </a:lnTo>
                  <a:lnTo>
                    <a:pt x="17279" y="159908"/>
                  </a:lnTo>
                  <a:lnTo>
                    <a:pt x="538076" y="133642"/>
                  </a:lnTo>
                  <a:lnTo>
                    <a:pt x="561721" y="141655"/>
                  </a:lnTo>
                  <a:lnTo>
                    <a:pt x="564572" y="141655"/>
                  </a:lnTo>
                  <a:lnTo>
                    <a:pt x="563486" y="141897"/>
                  </a:lnTo>
                  <a:lnTo>
                    <a:pt x="30914" y="168757"/>
                  </a:lnTo>
                  <a:close/>
                </a:path>
                <a:path w="568325" h="170180">
                  <a:moveTo>
                    <a:pt x="8026" y="168757"/>
                  </a:moveTo>
                  <a:lnTo>
                    <a:pt x="4495" y="160553"/>
                  </a:lnTo>
                  <a:lnTo>
                    <a:pt x="17279" y="159908"/>
                  </a:lnTo>
                  <a:lnTo>
                    <a:pt x="8026" y="168757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9238" name="object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633864" y="2315705"/>
              <a:ext cx="177355" cy="17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object 11"/>
            <p:cNvSpPr/>
            <p:nvPr/>
          </p:nvSpPr>
          <p:spPr bwMode="auto">
            <a:xfrm>
              <a:off x="9792855" y="2315705"/>
              <a:ext cx="409575" cy="142240"/>
            </a:xfrm>
            <a:custGeom>
              <a:avLst/>
              <a:gdLst/>
              <a:ahLst/>
              <a:cxnLst>
                <a:cxn ang="0">
                  <a:pos x="403821" y="141884"/>
                </a:cxn>
                <a:cxn ang="0">
                  <a:pos x="4318" y="106324"/>
                </a:cxn>
                <a:cxn ang="0">
                  <a:pos x="0" y="101142"/>
                </a:cxn>
                <a:cxn ang="0">
                  <a:pos x="8877" y="4318"/>
                </a:cxn>
                <a:cxn ang="0">
                  <a:pos x="9334" y="2679"/>
                </a:cxn>
                <a:cxn ang="0">
                  <a:pos x="10350" y="1295"/>
                </a:cxn>
                <a:cxn ang="0">
                  <a:pos x="11785" y="368"/>
                </a:cxn>
                <a:cxn ang="0">
                  <a:pos x="13449" y="0"/>
                </a:cxn>
                <a:cxn ang="0">
                  <a:pos x="15151" y="241"/>
                </a:cxn>
                <a:cxn ang="0">
                  <a:pos x="29765" y="5194"/>
                </a:cxn>
                <a:cxn ang="0">
                  <a:pos x="18364" y="5194"/>
                </a:cxn>
                <a:cxn ang="0">
                  <a:pos x="12090" y="9270"/>
                </a:cxn>
                <a:cxn ang="0">
                  <a:pos x="17812" y="11210"/>
                </a:cxn>
                <a:cxn ang="0">
                  <a:pos x="9960" y="96837"/>
                </a:cxn>
                <a:cxn ang="0">
                  <a:pos x="5168" y="96837"/>
                </a:cxn>
                <a:cxn ang="0">
                  <a:pos x="9486" y="102006"/>
                </a:cxn>
                <a:cxn ang="0">
                  <a:pos x="63239" y="102006"/>
                </a:cxn>
                <a:cxn ang="0">
                  <a:pos x="364971" y="128863"/>
                </a:cxn>
                <a:cxn ang="0">
                  <a:pos x="402717" y="141655"/>
                </a:cxn>
                <a:cxn ang="0">
                  <a:pos x="405624" y="141655"/>
                </a:cxn>
                <a:cxn ang="0">
                  <a:pos x="405345" y="141770"/>
                </a:cxn>
                <a:cxn ang="0">
                  <a:pos x="403821" y="141884"/>
                </a:cxn>
                <a:cxn ang="0">
                  <a:pos x="17812" y="11210"/>
                </a:cxn>
                <a:cxn ang="0">
                  <a:pos x="12090" y="9270"/>
                </a:cxn>
                <a:cxn ang="0">
                  <a:pos x="18364" y="5194"/>
                </a:cxn>
                <a:cxn ang="0">
                  <a:pos x="17812" y="11210"/>
                </a:cxn>
                <a:cxn ang="0">
                  <a:pos x="405624" y="141655"/>
                </a:cxn>
                <a:cxn ang="0">
                  <a:pos x="402717" y="141655"/>
                </a:cxn>
                <a:cxn ang="0">
                  <a:pos x="404672" y="132397"/>
                </a:cxn>
                <a:cxn ang="0">
                  <a:pos x="364971" y="128863"/>
                </a:cxn>
                <a:cxn ang="0">
                  <a:pos x="17812" y="11210"/>
                </a:cxn>
                <a:cxn ang="0">
                  <a:pos x="18364" y="5194"/>
                </a:cxn>
                <a:cxn ang="0">
                  <a:pos x="29765" y="5194"/>
                </a:cxn>
                <a:cxn ang="0">
                  <a:pos x="405777" y="132626"/>
                </a:cxn>
                <a:cxn ang="0">
                  <a:pos x="409003" y="137363"/>
                </a:cxn>
                <a:cxn ang="0">
                  <a:pos x="408685" y="138861"/>
                </a:cxn>
                <a:cxn ang="0">
                  <a:pos x="407911" y="140182"/>
                </a:cxn>
                <a:cxn ang="0">
                  <a:pos x="406768" y="141185"/>
                </a:cxn>
                <a:cxn ang="0">
                  <a:pos x="405624" y="141655"/>
                </a:cxn>
                <a:cxn ang="0">
                  <a:pos x="9486" y="102006"/>
                </a:cxn>
                <a:cxn ang="0">
                  <a:pos x="5168" y="96837"/>
                </a:cxn>
                <a:cxn ang="0">
                  <a:pos x="9922" y="97260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5168" y="96837"/>
                </a:cxn>
                <a:cxn ang="0">
                  <a:pos x="9960" y="96837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402717" y="141655"/>
                </a:cxn>
                <a:cxn ang="0">
                  <a:pos x="364971" y="128863"/>
                </a:cxn>
                <a:cxn ang="0">
                  <a:pos x="404672" y="132397"/>
                </a:cxn>
                <a:cxn ang="0">
                  <a:pos x="402717" y="141655"/>
                </a:cxn>
              </a:cxnLst>
              <a:rect l="0" t="0" r="r" b="b"/>
              <a:pathLst>
                <a:path w="409575" h="142239">
                  <a:moveTo>
                    <a:pt x="403821" y="141884"/>
                  </a:moveTo>
                  <a:lnTo>
                    <a:pt x="4318" y="106324"/>
                  </a:lnTo>
                  <a:lnTo>
                    <a:pt x="0" y="101142"/>
                  </a:lnTo>
                  <a:lnTo>
                    <a:pt x="8877" y="4318"/>
                  </a:lnTo>
                  <a:lnTo>
                    <a:pt x="9334" y="2679"/>
                  </a:lnTo>
                  <a:lnTo>
                    <a:pt x="10350" y="1295"/>
                  </a:lnTo>
                  <a:lnTo>
                    <a:pt x="11785" y="368"/>
                  </a:lnTo>
                  <a:lnTo>
                    <a:pt x="13449" y="0"/>
                  </a:lnTo>
                  <a:lnTo>
                    <a:pt x="15151" y="241"/>
                  </a:lnTo>
                  <a:lnTo>
                    <a:pt x="29765" y="5194"/>
                  </a:lnTo>
                  <a:lnTo>
                    <a:pt x="18364" y="5194"/>
                  </a:lnTo>
                  <a:lnTo>
                    <a:pt x="12090" y="9270"/>
                  </a:lnTo>
                  <a:lnTo>
                    <a:pt x="17812" y="11210"/>
                  </a:lnTo>
                  <a:lnTo>
                    <a:pt x="9960" y="96837"/>
                  </a:lnTo>
                  <a:lnTo>
                    <a:pt x="5168" y="96837"/>
                  </a:lnTo>
                  <a:lnTo>
                    <a:pt x="9486" y="102006"/>
                  </a:lnTo>
                  <a:lnTo>
                    <a:pt x="63239" y="102006"/>
                  </a:lnTo>
                  <a:lnTo>
                    <a:pt x="364971" y="128863"/>
                  </a:lnTo>
                  <a:lnTo>
                    <a:pt x="402717" y="141655"/>
                  </a:lnTo>
                  <a:lnTo>
                    <a:pt x="405624" y="141655"/>
                  </a:lnTo>
                  <a:lnTo>
                    <a:pt x="405345" y="141770"/>
                  </a:lnTo>
                  <a:lnTo>
                    <a:pt x="403821" y="141884"/>
                  </a:lnTo>
                  <a:close/>
                </a:path>
                <a:path w="409575" h="142239">
                  <a:moveTo>
                    <a:pt x="17812" y="11210"/>
                  </a:moveTo>
                  <a:lnTo>
                    <a:pt x="12090" y="9270"/>
                  </a:lnTo>
                  <a:lnTo>
                    <a:pt x="18364" y="5194"/>
                  </a:lnTo>
                  <a:lnTo>
                    <a:pt x="17812" y="11210"/>
                  </a:lnTo>
                  <a:close/>
                </a:path>
                <a:path w="409575" h="142239">
                  <a:moveTo>
                    <a:pt x="405624" y="141655"/>
                  </a:moveTo>
                  <a:lnTo>
                    <a:pt x="402717" y="141655"/>
                  </a:lnTo>
                  <a:lnTo>
                    <a:pt x="404672" y="132397"/>
                  </a:lnTo>
                  <a:lnTo>
                    <a:pt x="364971" y="128863"/>
                  </a:lnTo>
                  <a:lnTo>
                    <a:pt x="17812" y="11210"/>
                  </a:lnTo>
                  <a:lnTo>
                    <a:pt x="18364" y="5194"/>
                  </a:lnTo>
                  <a:lnTo>
                    <a:pt x="29765" y="5194"/>
                  </a:lnTo>
                  <a:lnTo>
                    <a:pt x="405777" y="132626"/>
                  </a:lnTo>
                  <a:lnTo>
                    <a:pt x="409003" y="137363"/>
                  </a:lnTo>
                  <a:lnTo>
                    <a:pt x="408685" y="138861"/>
                  </a:lnTo>
                  <a:lnTo>
                    <a:pt x="407911" y="140182"/>
                  </a:lnTo>
                  <a:lnTo>
                    <a:pt x="406768" y="141185"/>
                  </a:lnTo>
                  <a:lnTo>
                    <a:pt x="405624" y="141655"/>
                  </a:lnTo>
                  <a:close/>
                </a:path>
                <a:path w="409575" h="142239">
                  <a:moveTo>
                    <a:pt x="9486" y="102006"/>
                  </a:moveTo>
                  <a:lnTo>
                    <a:pt x="5168" y="96837"/>
                  </a:lnTo>
                  <a:lnTo>
                    <a:pt x="9922" y="97260"/>
                  </a:lnTo>
                  <a:lnTo>
                    <a:pt x="9486" y="102006"/>
                  </a:lnTo>
                  <a:close/>
                </a:path>
                <a:path w="409575" h="142239">
                  <a:moveTo>
                    <a:pt x="9922" y="97260"/>
                  </a:moveTo>
                  <a:lnTo>
                    <a:pt x="5168" y="96837"/>
                  </a:lnTo>
                  <a:lnTo>
                    <a:pt x="9960" y="96837"/>
                  </a:lnTo>
                  <a:lnTo>
                    <a:pt x="9922" y="97260"/>
                  </a:lnTo>
                  <a:close/>
                </a:path>
                <a:path w="409575" h="142239">
                  <a:moveTo>
                    <a:pt x="63239" y="102006"/>
                  </a:moveTo>
                  <a:lnTo>
                    <a:pt x="9486" y="102006"/>
                  </a:lnTo>
                  <a:lnTo>
                    <a:pt x="9922" y="97260"/>
                  </a:lnTo>
                  <a:lnTo>
                    <a:pt x="63239" y="102006"/>
                  </a:lnTo>
                  <a:close/>
                </a:path>
                <a:path w="409575" h="142239">
                  <a:moveTo>
                    <a:pt x="402717" y="141655"/>
                  </a:moveTo>
                  <a:lnTo>
                    <a:pt x="364971" y="128863"/>
                  </a:lnTo>
                  <a:lnTo>
                    <a:pt x="404672" y="132397"/>
                  </a:lnTo>
                  <a:lnTo>
                    <a:pt x="402717" y="141655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221" name="object 12"/>
          <p:cNvGrpSpPr/>
          <p:nvPr/>
        </p:nvGrpSpPr>
        <p:grpSpPr bwMode="auto">
          <a:xfrm>
            <a:off x="2995613" y="2149475"/>
            <a:ext cx="265112" cy="207963"/>
            <a:chOff x="2996196" y="2149030"/>
            <a:chExt cx="264160" cy="207645"/>
          </a:xfrm>
        </p:grpSpPr>
        <p:sp>
          <p:nvSpPr>
            <p:cNvPr id="9235" name="object 13"/>
            <p:cNvSpPr/>
            <p:nvPr/>
          </p:nvSpPr>
          <p:spPr bwMode="auto">
            <a:xfrm>
              <a:off x="2996196" y="2149030"/>
              <a:ext cx="264160" cy="207645"/>
            </a:xfrm>
            <a:custGeom>
              <a:avLst/>
              <a:gdLst/>
              <a:ahLst/>
              <a:cxnLst>
                <a:cxn ang="0">
                  <a:pos x="263918" y="203111"/>
                </a:cxn>
                <a:cxn ang="0">
                  <a:pos x="263880" y="202971"/>
                </a:cxn>
                <a:cxn ang="0">
                  <a:pos x="263893" y="202793"/>
                </a:cxn>
                <a:cxn ang="0">
                  <a:pos x="263753" y="202412"/>
                </a:cxn>
                <a:cxn ang="0">
                  <a:pos x="263639" y="201828"/>
                </a:cxn>
                <a:cxn ang="0">
                  <a:pos x="263499" y="201625"/>
                </a:cxn>
                <a:cxn ang="0">
                  <a:pos x="263461" y="201485"/>
                </a:cxn>
                <a:cxn ang="0">
                  <a:pos x="263245" y="201231"/>
                </a:cxn>
                <a:cxn ang="0">
                  <a:pos x="262928" y="200710"/>
                </a:cxn>
                <a:cxn ang="0">
                  <a:pos x="246773" y="183095"/>
                </a:cxn>
                <a:cxn ang="0">
                  <a:pos x="246773" y="194398"/>
                </a:cxn>
                <a:cxn ang="0">
                  <a:pos x="227393" y="187363"/>
                </a:cxn>
                <a:cxn ang="0">
                  <a:pos x="227393" y="195478"/>
                </a:cxn>
                <a:cxn ang="0">
                  <a:pos x="75006" y="176923"/>
                </a:cxn>
                <a:cxn ang="0">
                  <a:pos x="64350" y="175615"/>
                </a:cxn>
                <a:cxn ang="0">
                  <a:pos x="57543" y="174790"/>
                </a:cxn>
                <a:cxn ang="0">
                  <a:pos x="47866" y="173609"/>
                </a:cxn>
                <a:cxn ang="0">
                  <a:pos x="37579" y="172364"/>
                </a:cxn>
                <a:cxn ang="0">
                  <a:pos x="18846" y="170078"/>
                </a:cxn>
                <a:cxn ang="0">
                  <a:pos x="23215" y="168300"/>
                </a:cxn>
                <a:cxn ang="0">
                  <a:pos x="84315" y="143471"/>
                </a:cxn>
                <a:cxn ang="0">
                  <a:pos x="227393" y="195478"/>
                </a:cxn>
                <a:cxn ang="0">
                  <a:pos x="227393" y="187363"/>
                </a:cxn>
                <a:cxn ang="0">
                  <a:pos x="105117" y="142913"/>
                </a:cxn>
                <a:cxn ang="0">
                  <a:pos x="85547" y="135801"/>
                </a:cxn>
                <a:cxn ang="0">
                  <a:pos x="84175" y="135572"/>
                </a:cxn>
                <a:cxn ang="0">
                  <a:pos x="82804" y="135851"/>
                </a:cxn>
                <a:cxn ang="0">
                  <a:pos x="11023" y="165036"/>
                </a:cxn>
                <a:cxn ang="0">
                  <a:pos x="78409" y="10706"/>
                </a:cxn>
                <a:cxn ang="0">
                  <a:pos x="246773" y="194398"/>
                </a:cxn>
                <a:cxn ang="0">
                  <a:pos x="246773" y="183095"/>
                </a:cxn>
                <a:cxn ang="0">
                  <a:pos x="83832" y="5334"/>
                </a:cxn>
                <a:cxn ang="0">
                  <a:pos x="80073" y="1231"/>
                </a:cxn>
                <a:cxn ang="0">
                  <a:pos x="78854" y="342"/>
                </a:cxn>
                <a:cxn ang="0">
                  <a:pos x="77393" y="0"/>
                </a:cxn>
                <a:cxn ang="0">
                  <a:pos x="75907" y="241"/>
                </a:cxn>
                <a:cxn ang="0">
                  <a:pos x="74637" y="1054"/>
                </a:cxn>
                <a:cxn ang="0">
                  <a:pos x="73774" y="2286"/>
                </a:cxn>
                <a:cxn ang="0">
                  <a:pos x="342" y="170484"/>
                </a:cxn>
                <a:cxn ang="0">
                  <a:pos x="127" y="171323"/>
                </a:cxn>
                <a:cxn ang="0">
                  <a:pos x="0" y="171869"/>
                </a:cxn>
                <a:cxn ang="0">
                  <a:pos x="114" y="172770"/>
                </a:cxn>
                <a:cxn ang="0">
                  <a:pos x="190" y="173278"/>
                </a:cxn>
                <a:cxn ang="0">
                  <a:pos x="596" y="174028"/>
                </a:cxn>
                <a:cxn ang="0">
                  <a:pos x="876" y="174523"/>
                </a:cxn>
                <a:cxn ang="0">
                  <a:pos x="1219" y="174815"/>
                </a:cxn>
                <a:cxn ang="0">
                  <a:pos x="1981" y="175437"/>
                </a:cxn>
                <a:cxn ang="0">
                  <a:pos x="3340" y="175869"/>
                </a:cxn>
                <a:cxn ang="0">
                  <a:pos x="259664" y="207073"/>
                </a:cxn>
                <a:cxn ang="0">
                  <a:pos x="260972" y="206997"/>
                </a:cxn>
                <a:cxn ang="0">
                  <a:pos x="261277" y="206870"/>
                </a:cxn>
                <a:cxn ang="0">
                  <a:pos x="262178" y="206489"/>
                </a:cxn>
                <a:cxn ang="0">
                  <a:pos x="262674" y="206032"/>
                </a:cxn>
                <a:cxn ang="0">
                  <a:pos x="262851" y="205867"/>
                </a:cxn>
                <a:cxn ang="0">
                  <a:pos x="263156" y="205587"/>
                </a:cxn>
                <a:cxn ang="0">
                  <a:pos x="263271" y="205435"/>
                </a:cxn>
                <a:cxn ang="0">
                  <a:pos x="263512" y="204889"/>
                </a:cxn>
                <a:cxn ang="0">
                  <a:pos x="263753" y="204419"/>
                </a:cxn>
                <a:cxn ang="0">
                  <a:pos x="263829" y="204177"/>
                </a:cxn>
                <a:cxn ang="0">
                  <a:pos x="263855" y="203619"/>
                </a:cxn>
                <a:cxn ang="0">
                  <a:pos x="263918" y="203111"/>
                </a:cxn>
              </a:cxnLst>
              <a:rect l="0" t="0" r="r" b="b"/>
              <a:pathLst>
                <a:path w="264160" h="207644">
                  <a:moveTo>
                    <a:pt x="263918" y="203111"/>
                  </a:moveTo>
                  <a:lnTo>
                    <a:pt x="263880" y="202971"/>
                  </a:lnTo>
                  <a:lnTo>
                    <a:pt x="263893" y="202793"/>
                  </a:lnTo>
                  <a:lnTo>
                    <a:pt x="263753" y="202412"/>
                  </a:lnTo>
                  <a:lnTo>
                    <a:pt x="263639" y="201828"/>
                  </a:lnTo>
                  <a:lnTo>
                    <a:pt x="263499" y="201625"/>
                  </a:lnTo>
                  <a:lnTo>
                    <a:pt x="263461" y="201485"/>
                  </a:lnTo>
                  <a:lnTo>
                    <a:pt x="263245" y="201231"/>
                  </a:lnTo>
                  <a:lnTo>
                    <a:pt x="262928" y="200710"/>
                  </a:lnTo>
                  <a:lnTo>
                    <a:pt x="246773" y="183095"/>
                  </a:lnTo>
                  <a:lnTo>
                    <a:pt x="246773" y="194398"/>
                  </a:lnTo>
                  <a:lnTo>
                    <a:pt x="227393" y="187363"/>
                  </a:lnTo>
                  <a:lnTo>
                    <a:pt x="227393" y="195478"/>
                  </a:lnTo>
                  <a:lnTo>
                    <a:pt x="75006" y="176923"/>
                  </a:lnTo>
                  <a:lnTo>
                    <a:pt x="64350" y="175615"/>
                  </a:lnTo>
                  <a:lnTo>
                    <a:pt x="57543" y="174790"/>
                  </a:lnTo>
                  <a:lnTo>
                    <a:pt x="47866" y="173609"/>
                  </a:lnTo>
                  <a:lnTo>
                    <a:pt x="37579" y="172364"/>
                  </a:lnTo>
                  <a:lnTo>
                    <a:pt x="18846" y="170078"/>
                  </a:lnTo>
                  <a:lnTo>
                    <a:pt x="23215" y="168300"/>
                  </a:lnTo>
                  <a:lnTo>
                    <a:pt x="84315" y="143471"/>
                  </a:lnTo>
                  <a:lnTo>
                    <a:pt x="227393" y="195478"/>
                  </a:lnTo>
                  <a:lnTo>
                    <a:pt x="227393" y="187363"/>
                  </a:lnTo>
                  <a:lnTo>
                    <a:pt x="105117" y="142913"/>
                  </a:lnTo>
                  <a:lnTo>
                    <a:pt x="85547" y="135801"/>
                  </a:lnTo>
                  <a:lnTo>
                    <a:pt x="84175" y="135572"/>
                  </a:lnTo>
                  <a:lnTo>
                    <a:pt x="82804" y="135851"/>
                  </a:lnTo>
                  <a:lnTo>
                    <a:pt x="11023" y="165036"/>
                  </a:lnTo>
                  <a:lnTo>
                    <a:pt x="78409" y="10706"/>
                  </a:lnTo>
                  <a:lnTo>
                    <a:pt x="246773" y="194398"/>
                  </a:lnTo>
                  <a:lnTo>
                    <a:pt x="246773" y="183095"/>
                  </a:lnTo>
                  <a:lnTo>
                    <a:pt x="83832" y="5334"/>
                  </a:lnTo>
                  <a:lnTo>
                    <a:pt x="80073" y="1231"/>
                  </a:lnTo>
                  <a:lnTo>
                    <a:pt x="78854" y="342"/>
                  </a:lnTo>
                  <a:lnTo>
                    <a:pt x="77393" y="0"/>
                  </a:lnTo>
                  <a:lnTo>
                    <a:pt x="75907" y="241"/>
                  </a:lnTo>
                  <a:lnTo>
                    <a:pt x="74637" y="1054"/>
                  </a:lnTo>
                  <a:lnTo>
                    <a:pt x="73774" y="2286"/>
                  </a:lnTo>
                  <a:lnTo>
                    <a:pt x="342" y="170484"/>
                  </a:lnTo>
                  <a:lnTo>
                    <a:pt x="127" y="171323"/>
                  </a:lnTo>
                  <a:lnTo>
                    <a:pt x="0" y="171869"/>
                  </a:lnTo>
                  <a:lnTo>
                    <a:pt x="114" y="172770"/>
                  </a:lnTo>
                  <a:lnTo>
                    <a:pt x="190" y="173278"/>
                  </a:lnTo>
                  <a:lnTo>
                    <a:pt x="596" y="174028"/>
                  </a:lnTo>
                  <a:lnTo>
                    <a:pt x="876" y="174523"/>
                  </a:lnTo>
                  <a:lnTo>
                    <a:pt x="1219" y="174815"/>
                  </a:lnTo>
                  <a:lnTo>
                    <a:pt x="1981" y="175437"/>
                  </a:lnTo>
                  <a:lnTo>
                    <a:pt x="3340" y="175869"/>
                  </a:lnTo>
                  <a:lnTo>
                    <a:pt x="259664" y="207073"/>
                  </a:lnTo>
                  <a:lnTo>
                    <a:pt x="260972" y="206997"/>
                  </a:lnTo>
                  <a:lnTo>
                    <a:pt x="261277" y="206870"/>
                  </a:lnTo>
                  <a:lnTo>
                    <a:pt x="262178" y="206489"/>
                  </a:lnTo>
                  <a:lnTo>
                    <a:pt x="262674" y="206032"/>
                  </a:lnTo>
                  <a:lnTo>
                    <a:pt x="262851" y="205867"/>
                  </a:lnTo>
                  <a:lnTo>
                    <a:pt x="263156" y="205587"/>
                  </a:lnTo>
                  <a:lnTo>
                    <a:pt x="263271" y="205435"/>
                  </a:lnTo>
                  <a:lnTo>
                    <a:pt x="263512" y="204889"/>
                  </a:lnTo>
                  <a:lnTo>
                    <a:pt x="263753" y="204419"/>
                  </a:lnTo>
                  <a:lnTo>
                    <a:pt x="263829" y="204177"/>
                  </a:lnTo>
                  <a:lnTo>
                    <a:pt x="263855" y="203619"/>
                  </a:lnTo>
                  <a:lnTo>
                    <a:pt x="263918" y="203111"/>
                  </a:lnTo>
                  <a:close/>
                </a:path>
              </a:pathLst>
            </a:custGeom>
            <a:solidFill>
              <a:srgbClr val="FFFFFF">
                <a:alpha val="38039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9236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9703" y="2149055"/>
              <a:ext cx="190424" cy="20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2" name="object 15"/>
          <p:cNvGrpSpPr/>
          <p:nvPr/>
        </p:nvGrpSpPr>
        <p:grpSpPr bwMode="auto">
          <a:xfrm>
            <a:off x="1401763" y="3917950"/>
            <a:ext cx="806450" cy="239713"/>
            <a:chOff x="1401152" y="3917784"/>
            <a:chExt cx="807085" cy="239395"/>
          </a:xfrm>
        </p:grpSpPr>
        <p:sp>
          <p:nvSpPr>
            <p:cNvPr id="9232" name="object 16"/>
            <p:cNvSpPr/>
            <p:nvPr/>
          </p:nvSpPr>
          <p:spPr bwMode="auto">
            <a:xfrm>
              <a:off x="1401178" y="3917784"/>
              <a:ext cx="807085" cy="239395"/>
            </a:xfrm>
            <a:custGeom>
              <a:avLst/>
              <a:gdLst/>
              <a:ahLst/>
              <a:cxnLst>
                <a:cxn ang="0">
                  <a:pos x="3987" y="238950"/>
                </a:cxn>
                <a:cxn ang="0">
                  <a:pos x="0" y="234721"/>
                </a:cxn>
                <a:cxn ang="0">
                  <a:pos x="368" y="233464"/>
                </a:cxn>
                <a:cxn ang="0">
                  <a:pos x="1143" y="232397"/>
                </a:cxn>
                <a:cxn ang="0">
                  <a:pos x="242201" y="1066"/>
                </a:cxn>
                <a:cxn ang="0">
                  <a:pos x="243344" y="304"/>
                </a:cxn>
                <a:cxn ang="0">
                  <a:pos x="244690" y="0"/>
                </a:cxn>
                <a:cxn ang="0">
                  <a:pos x="246049" y="203"/>
                </a:cxn>
                <a:cxn ang="0">
                  <a:pos x="264962" y="6565"/>
                </a:cxn>
                <a:cxn ang="0">
                  <a:pos x="247472" y="6565"/>
                </a:cxn>
                <a:cxn ang="0">
                  <a:pos x="243624" y="7429"/>
                </a:cxn>
                <a:cxn ang="0">
                  <a:pos x="245807" y="8163"/>
                </a:cxn>
                <a:cxn ang="0">
                  <a:pos x="13837" y="230783"/>
                </a:cxn>
                <a:cxn ang="0">
                  <a:pos x="3581" y="231343"/>
                </a:cxn>
                <a:cxn ang="0">
                  <a:pos x="6426" y="237896"/>
                </a:cxn>
                <a:cxn ang="0">
                  <a:pos x="23300" y="237896"/>
                </a:cxn>
                <a:cxn ang="0">
                  <a:pos x="3987" y="238950"/>
                </a:cxn>
                <a:cxn ang="0">
                  <a:pos x="245807" y="8163"/>
                </a:cxn>
                <a:cxn ang="0">
                  <a:pos x="243624" y="7429"/>
                </a:cxn>
                <a:cxn ang="0">
                  <a:pos x="247472" y="6565"/>
                </a:cxn>
                <a:cxn ang="0">
                  <a:pos x="245807" y="8163"/>
                </a:cxn>
                <a:cxn ang="0">
                  <a:pos x="782770" y="188813"/>
                </a:cxn>
                <a:cxn ang="0">
                  <a:pos x="245807" y="8163"/>
                </a:cxn>
                <a:cxn ang="0">
                  <a:pos x="247472" y="6565"/>
                </a:cxn>
                <a:cxn ang="0">
                  <a:pos x="264962" y="6565"/>
                </a:cxn>
                <a:cxn ang="0">
                  <a:pos x="803458" y="187731"/>
                </a:cxn>
                <a:cxn ang="0">
                  <a:pos x="802601" y="187731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782770" y="188813"/>
                </a:cxn>
                <a:cxn ang="0">
                  <a:pos x="802601" y="187731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1598" y="195148"/>
                </a:cxn>
                <a:cxn ang="0">
                  <a:pos x="802601" y="187731"/>
                </a:cxn>
                <a:cxn ang="0">
                  <a:pos x="803458" y="187731"/>
                </a:cxn>
                <a:cxn ang="0">
                  <a:pos x="804024" y="187921"/>
                </a:cxn>
                <a:cxn ang="0">
                  <a:pos x="805319" y="188671"/>
                </a:cxn>
                <a:cxn ang="0">
                  <a:pos x="806221" y="189852"/>
                </a:cxn>
                <a:cxn ang="0">
                  <a:pos x="806615" y="191300"/>
                </a:cxn>
                <a:cxn ang="0">
                  <a:pos x="806411" y="192773"/>
                </a:cxn>
                <a:cxn ang="0">
                  <a:pos x="805649" y="194068"/>
                </a:cxn>
                <a:cxn ang="0">
                  <a:pos x="804456" y="194970"/>
                </a:cxn>
                <a:cxn ang="0">
                  <a:pos x="803763" y="19514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13837" y="230783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3021" y="19533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3581" y="231343"/>
                </a:cxn>
                <a:cxn ang="0">
                  <a:pos x="13837" y="230783"/>
                </a:cxn>
                <a:cxn ang="0">
                  <a:pos x="6426" y="237896"/>
                </a:cxn>
              </a:cxnLst>
              <a:rect l="0" t="0" r="r" b="b"/>
              <a:pathLst>
                <a:path w="807085" h="239395">
                  <a:moveTo>
                    <a:pt x="3987" y="238950"/>
                  </a:moveTo>
                  <a:lnTo>
                    <a:pt x="0" y="234721"/>
                  </a:lnTo>
                  <a:lnTo>
                    <a:pt x="368" y="233464"/>
                  </a:lnTo>
                  <a:lnTo>
                    <a:pt x="1143" y="232397"/>
                  </a:lnTo>
                  <a:lnTo>
                    <a:pt x="242201" y="1066"/>
                  </a:lnTo>
                  <a:lnTo>
                    <a:pt x="243344" y="304"/>
                  </a:lnTo>
                  <a:lnTo>
                    <a:pt x="244690" y="0"/>
                  </a:lnTo>
                  <a:lnTo>
                    <a:pt x="246049" y="203"/>
                  </a:lnTo>
                  <a:lnTo>
                    <a:pt x="264962" y="6565"/>
                  </a:lnTo>
                  <a:lnTo>
                    <a:pt x="247472" y="6565"/>
                  </a:lnTo>
                  <a:lnTo>
                    <a:pt x="243624" y="7429"/>
                  </a:lnTo>
                  <a:lnTo>
                    <a:pt x="245807" y="8163"/>
                  </a:lnTo>
                  <a:lnTo>
                    <a:pt x="13837" y="230783"/>
                  </a:lnTo>
                  <a:lnTo>
                    <a:pt x="3581" y="231343"/>
                  </a:lnTo>
                  <a:lnTo>
                    <a:pt x="6426" y="237896"/>
                  </a:lnTo>
                  <a:lnTo>
                    <a:pt x="23300" y="237896"/>
                  </a:lnTo>
                  <a:lnTo>
                    <a:pt x="3987" y="238950"/>
                  </a:lnTo>
                  <a:close/>
                </a:path>
                <a:path w="807085" h="239395">
                  <a:moveTo>
                    <a:pt x="245807" y="8163"/>
                  </a:moveTo>
                  <a:lnTo>
                    <a:pt x="243624" y="7429"/>
                  </a:lnTo>
                  <a:lnTo>
                    <a:pt x="247472" y="6565"/>
                  </a:lnTo>
                  <a:lnTo>
                    <a:pt x="245807" y="8163"/>
                  </a:lnTo>
                  <a:close/>
                </a:path>
                <a:path w="807085" h="239395">
                  <a:moveTo>
                    <a:pt x="782770" y="188813"/>
                  </a:moveTo>
                  <a:lnTo>
                    <a:pt x="245807" y="8163"/>
                  </a:lnTo>
                  <a:lnTo>
                    <a:pt x="247472" y="6565"/>
                  </a:lnTo>
                  <a:lnTo>
                    <a:pt x="264962" y="6565"/>
                  </a:lnTo>
                  <a:lnTo>
                    <a:pt x="803458" y="187731"/>
                  </a:lnTo>
                  <a:lnTo>
                    <a:pt x="802601" y="187731"/>
                  </a:lnTo>
                  <a:lnTo>
                    <a:pt x="782770" y="188813"/>
                  </a:lnTo>
                  <a:close/>
                </a:path>
                <a:path w="807085" h="239395">
                  <a:moveTo>
                    <a:pt x="801598" y="195148"/>
                  </a:moveTo>
                  <a:lnTo>
                    <a:pt x="782770" y="188813"/>
                  </a:lnTo>
                  <a:lnTo>
                    <a:pt x="802601" y="187731"/>
                  </a:lnTo>
                  <a:lnTo>
                    <a:pt x="801598" y="195148"/>
                  </a:lnTo>
                  <a:close/>
                </a:path>
                <a:path w="807085" h="239395">
                  <a:moveTo>
                    <a:pt x="803763" y="195148"/>
                  </a:moveTo>
                  <a:lnTo>
                    <a:pt x="801598" y="195148"/>
                  </a:lnTo>
                  <a:lnTo>
                    <a:pt x="802601" y="187731"/>
                  </a:lnTo>
                  <a:lnTo>
                    <a:pt x="803458" y="187731"/>
                  </a:lnTo>
                  <a:lnTo>
                    <a:pt x="804024" y="187921"/>
                  </a:lnTo>
                  <a:lnTo>
                    <a:pt x="805319" y="188671"/>
                  </a:lnTo>
                  <a:lnTo>
                    <a:pt x="806221" y="189852"/>
                  </a:lnTo>
                  <a:lnTo>
                    <a:pt x="806615" y="191300"/>
                  </a:lnTo>
                  <a:lnTo>
                    <a:pt x="806411" y="192773"/>
                  </a:lnTo>
                  <a:lnTo>
                    <a:pt x="805649" y="194068"/>
                  </a:lnTo>
                  <a:lnTo>
                    <a:pt x="804456" y="194970"/>
                  </a:lnTo>
                  <a:lnTo>
                    <a:pt x="803763" y="195148"/>
                  </a:lnTo>
                  <a:close/>
                </a:path>
                <a:path w="807085" h="239395">
                  <a:moveTo>
                    <a:pt x="23300" y="237896"/>
                  </a:moveTo>
                  <a:lnTo>
                    <a:pt x="6426" y="237896"/>
                  </a:lnTo>
                  <a:lnTo>
                    <a:pt x="13837" y="230783"/>
                  </a:lnTo>
                  <a:lnTo>
                    <a:pt x="782770" y="188813"/>
                  </a:lnTo>
                  <a:lnTo>
                    <a:pt x="801598" y="195148"/>
                  </a:lnTo>
                  <a:lnTo>
                    <a:pt x="803763" y="195148"/>
                  </a:lnTo>
                  <a:lnTo>
                    <a:pt x="803021" y="195338"/>
                  </a:lnTo>
                  <a:lnTo>
                    <a:pt x="23300" y="237896"/>
                  </a:lnTo>
                  <a:close/>
                </a:path>
                <a:path w="807085" h="239395">
                  <a:moveTo>
                    <a:pt x="6426" y="237896"/>
                  </a:moveTo>
                  <a:lnTo>
                    <a:pt x="3581" y="231343"/>
                  </a:lnTo>
                  <a:lnTo>
                    <a:pt x="13837" y="230783"/>
                  </a:lnTo>
                  <a:lnTo>
                    <a:pt x="6426" y="237896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9233" name="object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1152" y="3917797"/>
              <a:ext cx="248653" cy="23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object 18"/>
            <p:cNvSpPr/>
            <p:nvPr/>
          </p:nvSpPr>
          <p:spPr bwMode="auto">
            <a:xfrm>
              <a:off x="1628965" y="3917784"/>
              <a:ext cx="579120" cy="195580"/>
            </a:xfrm>
            <a:custGeom>
              <a:avLst/>
              <a:gdLst/>
              <a:ahLst/>
              <a:cxnLst>
                <a:cxn ang="0">
                  <a:pos x="574700" y="195325"/>
                </a:cxn>
                <a:cxn ang="0">
                  <a:pos x="3479" y="146583"/>
                </a:cxn>
                <a:cxn ang="0">
                  <a:pos x="0" y="142430"/>
                </a:cxn>
                <a:cxn ang="0">
                  <a:pos x="13258" y="3454"/>
                </a:cxn>
                <a:cxn ang="0">
                  <a:pos x="13627" y="2133"/>
                </a:cxn>
                <a:cxn ang="0">
                  <a:pos x="14439" y="1041"/>
                </a:cxn>
                <a:cxn ang="0">
                  <a:pos x="15582" y="292"/>
                </a:cxn>
                <a:cxn ang="0">
                  <a:pos x="16916" y="0"/>
                </a:cxn>
                <a:cxn ang="0">
                  <a:pos x="18262" y="203"/>
                </a:cxn>
                <a:cxn ang="0">
                  <a:pos x="30078" y="4178"/>
                </a:cxn>
                <a:cxn ang="0">
                  <a:pos x="20840" y="4178"/>
                </a:cxn>
                <a:cxn ang="0">
                  <a:pos x="15836" y="7429"/>
                </a:cxn>
                <a:cxn ang="0">
                  <a:pos x="20384" y="8959"/>
                </a:cxn>
                <a:cxn ang="0">
                  <a:pos x="7991" y="138988"/>
                </a:cxn>
                <a:cxn ang="0">
                  <a:pos x="4127" y="138988"/>
                </a:cxn>
                <a:cxn ang="0">
                  <a:pos x="7594" y="143154"/>
                </a:cxn>
                <a:cxn ang="0">
                  <a:pos x="52944" y="143154"/>
                </a:cxn>
                <a:cxn ang="0">
                  <a:pos x="543751" y="185035"/>
                </a:cxn>
                <a:cxn ang="0">
                  <a:pos x="573811" y="195148"/>
                </a:cxn>
                <a:cxn ang="0">
                  <a:pos x="576161" y="195148"/>
                </a:cxn>
                <a:cxn ang="0">
                  <a:pos x="574700" y="195325"/>
                </a:cxn>
                <a:cxn ang="0">
                  <a:pos x="20384" y="8959"/>
                </a:cxn>
                <a:cxn ang="0">
                  <a:pos x="15836" y="7429"/>
                </a:cxn>
                <a:cxn ang="0">
                  <a:pos x="20840" y="4178"/>
                </a:cxn>
                <a:cxn ang="0">
                  <a:pos x="20384" y="8959"/>
                </a:cxn>
                <a:cxn ang="0">
                  <a:pos x="576161" y="195148"/>
                </a:cxn>
                <a:cxn ang="0">
                  <a:pos x="573811" y="195148"/>
                </a:cxn>
                <a:cxn ang="0">
                  <a:pos x="575348" y="187731"/>
                </a:cxn>
                <a:cxn ang="0">
                  <a:pos x="543751" y="185035"/>
                </a:cxn>
                <a:cxn ang="0">
                  <a:pos x="20384" y="8959"/>
                </a:cxn>
                <a:cxn ang="0">
                  <a:pos x="20840" y="4178"/>
                </a:cxn>
                <a:cxn ang="0">
                  <a:pos x="30078" y="4178"/>
                </a:cxn>
                <a:cxn ang="0">
                  <a:pos x="576237" y="187921"/>
                </a:cxn>
                <a:cxn ang="0">
                  <a:pos x="577443" y="188582"/>
                </a:cxn>
                <a:cxn ang="0">
                  <a:pos x="578319" y="189636"/>
                </a:cxn>
                <a:cxn ang="0">
                  <a:pos x="578777" y="190931"/>
                </a:cxn>
                <a:cxn ang="0">
                  <a:pos x="578751" y="192303"/>
                </a:cxn>
                <a:cxn ang="0">
                  <a:pos x="578231" y="193586"/>
                </a:cxn>
                <a:cxn ang="0">
                  <a:pos x="577291" y="194589"/>
                </a:cxn>
                <a:cxn ang="0">
                  <a:pos x="576161" y="195148"/>
                </a:cxn>
                <a:cxn ang="0">
                  <a:pos x="7594" y="143154"/>
                </a:cxn>
                <a:cxn ang="0">
                  <a:pos x="4127" y="138988"/>
                </a:cxn>
                <a:cxn ang="0">
                  <a:pos x="7960" y="139315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4127" y="138988"/>
                </a:cxn>
                <a:cxn ang="0">
                  <a:pos x="7991" y="138988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573811" y="195148"/>
                </a:cxn>
                <a:cxn ang="0">
                  <a:pos x="543751" y="185035"/>
                </a:cxn>
                <a:cxn ang="0">
                  <a:pos x="575348" y="187731"/>
                </a:cxn>
                <a:cxn ang="0">
                  <a:pos x="573811" y="195148"/>
                </a:cxn>
              </a:cxnLst>
              <a:rect l="0" t="0" r="r" b="b"/>
              <a:pathLst>
                <a:path w="579119" h="195579">
                  <a:moveTo>
                    <a:pt x="574700" y="195325"/>
                  </a:moveTo>
                  <a:lnTo>
                    <a:pt x="3479" y="146583"/>
                  </a:lnTo>
                  <a:lnTo>
                    <a:pt x="0" y="142430"/>
                  </a:lnTo>
                  <a:lnTo>
                    <a:pt x="13258" y="3454"/>
                  </a:lnTo>
                  <a:lnTo>
                    <a:pt x="13627" y="2133"/>
                  </a:lnTo>
                  <a:lnTo>
                    <a:pt x="14439" y="1041"/>
                  </a:lnTo>
                  <a:lnTo>
                    <a:pt x="15582" y="292"/>
                  </a:lnTo>
                  <a:lnTo>
                    <a:pt x="16916" y="0"/>
                  </a:lnTo>
                  <a:lnTo>
                    <a:pt x="18262" y="203"/>
                  </a:lnTo>
                  <a:lnTo>
                    <a:pt x="30078" y="4178"/>
                  </a:lnTo>
                  <a:lnTo>
                    <a:pt x="20840" y="4178"/>
                  </a:lnTo>
                  <a:lnTo>
                    <a:pt x="15836" y="7429"/>
                  </a:lnTo>
                  <a:lnTo>
                    <a:pt x="20384" y="8959"/>
                  </a:lnTo>
                  <a:lnTo>
                    <a:pt x="7991" y="138988"/>
                  </a:lnTo>
                  <a:lnTo>
                    <a:pt x="4127" y="138988"/>
                  </a:lnTo>
                  <a:lnTo>
                    <a:pt x="7594" y="143154"/>
                  </a:lnTo>
                  <a:lnTo>
                    <a:pt x="52944" y="143154"/>
                  </a:lnTo>
                  <a:lnTo>
                    <a:pt x="543751" y="185035"/>
                  </a:lnTo>
                  <a:lnTo>
                    <a:pt x="573811" y="195148"/>
                  </a:lnTo>
                  <a:lnTo>
                    <a:pt x="576161" y="195148"/>
                  </a:lnTo>
                  <a:lnTo>
                    <a:pt x="574700" y="195325"/>
                  </a:lnTo>
                  <a:close/>
                </a:path>
                <a:path w="579119" h="195579">
                  <a:moveTo>
                    <a:pt x="20384" y="8959"/>
                  </a:moveTo>
                  <a:lnTo>
                    <a:pt x="15836" y="7429"/>
                  </a:lnTo>
                  <a:lnTo>
                    <a:pt x="20840" y="4178"/>
                  </a:lnTo>
                  <a:lnTo>
                    <a:pt x="20384" y="8959"/>
                  </a:lnTo>
                  <a:close/>
                </a:path>
                <a:path w="579119" h="195579">
                  <a:moveTo>
                    <a:pt x="576161" y="195148"/>
                  </a:moveTo>
                  <a:lnTo>
                    <a:pt x="573811" y="195148"/>
                  </a:lnTo>
                  <a:lnTo>
                    <a:pt x="575348" y="187731"/>
                  </a:lnTo>
                  <a:lnTo>
                    <a:pt x="543751" y="185035"/>
                  </a:lnTo>
                  <a:lnTo>
                    <a:pt x="20384" y="8959"/>
                  </a:lnTo>
                  <a:lnTo>
                    <a:pt x="20840" y="4178"/>
                  </a:lnTo>
                  <a:lnTo>
                    <a:pt x="30078" y="4178"/>
                  </a:lnTo>
                  <a:lnTo>
                    <a:pt x="576237" y="187921"/>
                  </a:lnTo>
                  <a:lnTo>
                    <a:pt x="577443" y="188582"/>
                  </a:lnTo>
                  <a:lnTo>
                    <a:pt x="578319" y="189636"/>
                  </a:lnTo>
                  <a:lnTo>
                    <a:pt x="578777" y="190931"/>
                  </a:lnTo>
                  <a:lnTo>
                    <a:pt x="578751" y="192303"/>
                  </a:lnTo>
                  <a:lnTo>
                    <a:pt x="578231" y="193586"/>
                  </a:lnTo>
                  <a:lnTo>
                    <a:pt x="577291" y="194589"/>
                  </a:lnTo>
                  <a:lnTo>
                    <a:pt x="576161" y="195148"/>
                  </a:lnTo>
                  <a:close/>
                </a:path>
                <a:path w="579119" h="195579">
                  <a:moveTo>
                    <a:pt x="7594" y="143154"/>
                  </a:moveTo>
                  <a:lnTo>
                    <a:pt x="4127" y="138988"/>
                  </a:lnTo>
                  <a:lnTo>
                    <a:pt x="7960" y="139315"/>
                  </a:lnTo>
                  <a:lnTo>
                    <a:pt x="7594" y="143154"/>
                  </a:lnTo>
                  <a:close/>
                </a:path>
                <a:path w="579119" h="195579">
                  <a:moveTo>
                    <a:pt x="7960" y="139315"/>
                  </a:moveTo>
                  <a:lnTo>
                    <a:pt x="4127" y="138988"/>
                  </a:lnTo>
                  <a:lnTo>
                    <a:pt x="7991" y="138988"/>
                  </a:lnTo>
                  <a:lnTo>
                    <a:pt x="7960" y="139315"/>
                  </a:lnTo>
                  <a:close/>
                </a:path>
                <a:path w="579119" h="195579">
                  <a:moveTo>
                    <a:pt x="52944" y="143154"/>
                  </a:moveTo>
                  <a:lnTo>
                    <a:pt x="7594" y="143154"/>
                  </a:lnTo>
                  <a:lnTo>
                    <a:pt x="7960" y="139315"/>
                  </a:lnTo>
                  <a:lnTo>
                    <a:pt x="52944" y="143154"/>
                  </a:lnTo>
                  <a:close/>
                </a:path>
                <a:path w="579119" h="195579">
                  <a:moveTo>
                    <a:pt x="573811" y="195148"/>
                  </a:moveTo>
                  <a:lnTo>
                    <a:pt x="543751" y="185035"/>
                  </a:lnTo>
                  <a:lnTo>
                    <a:pt x="575348" y="187731"/>
                  </a:lnTo>
                  <a:lnTo>
                    <a:pt x="573811" y="195148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223" name="object 19"/>
          <p:cNvGrpSpPr/>
          <p:nvPr/>
        </p:nvGrpSpPr>
        <p:grpSpPr bwMode="auto">
          <a:xfrm>
            <a:off x="3236913" y="641350"/>
            <a:ext cx="5872162" cy="5780088"/>
            <a:chOff x="3236645" y="641134"/>
            <a:chExt cx="5873115" cy="5781040"/>
          </a:xfrm>
        </p:grpSpPr>
        <p:pic>
          <p:nvPicPr>
            <p:cNvPr id="9227" name="object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2923" y="1105077"/>
              <a:ext cx="4866779" cy="493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object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1627" y="989355"/>
              <a:ext cx="249097" cy="24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object 22"/>
            <p:cNvSpPr/>
            <p:nvPr/>
          </p:nvSpPr>
          <p:spPr bwMode="auto">
            <a:xfrm>
              <a:off x="3236646" y="5632856"/>
              <a:ext cx="427355" cy="445134"/>
            </a:xfrm>
            <a:custGeom>
              <a:avLst/>
              <a:gdLst/>
              <a:ahLst/>
              <a:cxnLst>
                <a:cxn ang="0">
                  <a:pos x="426783" y="197256"/>
                </a:cxn>
                <a:cxn ang="0">
                  <a:pos x="426745" y="196761"/>
                </a:cxn>
                <a:cxn ang="0">
                  <a:pos x="426377" y="195795"/>
                </a:cxn>
                <a:cxn ang="0">
                  <a:pos x="426173" y="195326"/>
                </a:cxn>
                <a:cxn ang="0">
                  <a:pos x="424967" y="194208"/>
                </a:cxn>
                <a:cxn ang="0">
                  <a:pos x="414020" y="198348"/>
                </a:cxn>
                <a:cxn ang="0">
                  <a:pos x="321170" y="165315"/>
                </a:cxn>
                <a:cxn ang="0">
                  <a:pos x="414020" y="186702"/>
                </a:cxn>
                <a:cxn ang="0">
                  <a:pos x="396760" y="184124"/>
                </a:cxn>
                <a:cxn ang="0">
                  <a:pos x="322300" y="157645"/>
                </a:cxn>
                <a:cxn ang="0">
                  <a:pos x="314579" y="150888"/>
                </a:cxn>
                <a:cxn ang="0">
                  <a:pos x="11518" y="428929"/>
                </a:cxn>
                <a:cxn ang="0">
                  <a:pos x="314579" y="160985"/>
                </a:cxn>
                <a:cxn ang="0">
                  <a:pos x="303606" y="141300"/>
                </a:cxn>
                <a:cxn ang="0">
                  <a:pos x="396760" y="184124"/>
                </a:cxn>
                <a:cxn ang="0">
                  <a:pos x="148932" y="4927"/>
                </a:cxn>
                <a:cxn ang="0">
                  <a:pos x="143103" y="927"/>
                </a:cxn>
                <a:cxn ang="0">
                  <a:pos x="142151" y="419"/>
                </a:cxn>
                <a:cxn ang="0">
                  <a:pos x="141554" y="165"/>
                </a:cxn>
                <a:cxn ang="0">
                  <a:pos x="140728" y="63"/>
                </a:cxn>
                <a:cxn ang="0">
                  <a:pos x="140106" y="50"/>
                </a:cxn>
                <a:cxn ang="0">
                  <a:pos x="139179" y="304"/>
                </a:cxn>
                <a:cxn ang="0">
                  <a:pos x="138645" y="495"/>
                </a:cxn>
                <a:cxn ang="0">
                  <a:pos x="137629" y="1333"/>
                </a:cxn>
                <a:cxn ang="0">
                  <a:pos x="137248" y="2006"/>
                </a:cxn>
                <a:cxn ang="0">
                  <a:pos x="165" y="439686"/>
                </a:cxn>
                <a:cxn ang="0">
                  <a:pos x="190" y="441858"/>
                </a:cxn>
                <a:cxn ang="0">
                  <a:pos x="444" y="442645"/>
                </a:cxn>
                <a:cxn ang="0">
                  <a:pos x="1181" y="443585"/>
                </a:cxn>
                <a:cxn ang="0">
                  <a:pos x="1422" y="443801"/>
                </a:cxn>
                <a:cxn ang="0">
                  <a:pos x="2349" y="444347"/>
                </a:cxn>
                <a:cxn ang="0">
                  <a:pos x="2768" y="444500"/>
                </a:cxn>
                <a:cxn ang="0">
                  <a:pos x="3733" y="444639"/>
                </a:cxn>
                <a:cxn ang="0">
                  <a:pos x="4279" y="444601"/>
                </a:cxn>
                <a:cxn ang="0">
                  <a:pos x="5118" y="444398"/>
                </a:cxn>
                <a:cxn ang="0">
                  <a:pos x="5715" y="444119"/>
                </a:cxn>
                <a:cxn ang="0">
                  <a:pos x="424954" y="200799"/>
                </a:cxn>
                <a:cxn ang="0">
                  <a:pos x="425615" y="200317"/>
                </a:cxn>
                <a:cxn ang="0">
                  <a:pos x="426097" y="199783"/>
                </a:cxn>
                <a:cxn ang="0">
                  <a:pos x="426440" y="199237"/>
                </a:cxn>
                <a:cxn ang="0">
                  <a:pos x="426745" y="198412"/>
                </a:cxn>
                <a:cxn ang="0">
                  <a:pos x="426834" y="197929"/>
                </a:cxn>
              </a:cxnLst>
              <a:rect l="0" t="0" r="r" b="b"/>
              <a:pathLst>
                <a:path w="427354" h="445135">
                  <a:moveTo>
                    <a:pt x="426834" y="197929"/>
                  </a:moveTo>
                  <a:lnTo>
                    <a:pt x="426783" y="197256"/>
                  </a:lnTo>
                  <a:lnTo>
                    <a:pt x="426796" y="196888"/>
                  </a:lnTo>
                  <a:lnTo>
                    <a:pt x="426745" y="196761"/>
                  </a:lnTo>
                  <a:lnTo>
                    <a:pt x="426732" y="196557"/>
                  </a:lnTo>
                  <a:lnTo>
                    <a:pt x="426377" y="195795"/>
                  </a:lnTo>
                  <a:lnTo>
                    <a:pt x="426262" y="195465"/>
                  </a:lnTo>
                  <a:lnTo>
                    <a:pt x="426173" y="195326"/>
                  </a:lnTo>
                  <a:lnTo>
                    <a:pt x="425196" y="194360"/>
                  </a:lnTo>
                  <a:lnTo>
                    <a:pt x="424967" y="194208"/>
                  </a:lnTo>
                  <a:lnTo>
                    <a:pt x="414020" y="186702"/>
                  </a:lnTo>
                  <a:lnTo>
                    <a:pt x="414020" y="198348"/>
                  </a:lnTo>
                  <a:lnTo>
                    <a:pt x="35013" y="418299"/>
                  </a:lnTo>
                  <a:lnTo>
                    <a:pt x="321170" y="165315"/>
                  </a:lnTo>
                  <a:lnTo>
                    <a:pt x="414020" y="198348"/>
                  </a:lnTo>
                  <a:lnTo>
                    <a:pt x="414020" y="186702"/>
                  </a:lnTo>
                  <a:lnTo>
                    <a:pt x="396760" y="174879"/>
                  </a:lnTo>
                  <a:lnTo>
                    <a:pt x="396760" y="184124"/>
                  </a:lnTo>
                  <a:lnTo>
                    <a:pt x="323659" y="158102"/>
                  </a:lnTo>
                  <a:lnTo>
                    <a:pt x="322300" y="157645"/>
                  </a:lnTo>
                  <a:lnTo>
                    <a:pt x="322122" y="157480"/>
                  </a:lnTo>
                  <a:lnTo>
                    <a:pt x="314579" y="150888"/>
                  </a:lnTo>
                  <a:lnTo>
                    <a:pt x="314579" y="160985"/>
                  </a:lnTo>
                  <a:lnTo>
                    <a:pt x="11518" y="428929"/>
                  </a:lnTo>
                  <a:lnTo>
                    <a:pt x="142430" y="10515"/>
                  </a:lnTo>
                  <a:lnTo>
                    <a:pt x="314579" y="160985"/>
                  </a:lnTo>
                  <a:lnTo>
                    <a:pt x="314579" y="150888"/>
                  </a:lnTo>
                  <a:lnTo>
                    <a:pt x="303606" y="141300"/>
                  </a:lnTo>
                  <a:lnTo>
                    <a:pt x="192036" y="43764"/>
                  </a:lnTo>
                  <a:lnTo>
                    <a:pt x="396760" y="184124"/>
                  </a:lnTo>
                  <a:lnTo>
                    <a:pt x="396760" y="174879"/>
                  </a:lnTo>
                  <a:lnTo>
                    <a:pt x="148932" y="4927"/>
                  </a:lnTo>
                  <a:lnTo>
                    <a:pt x="143814" y="1435"/>
                  </a:lnTo>
                  <a:lnTo>
                    <a:pt x="143103" y="927"/>
                  </a:lnTo>
                  <a:lnTo>
                    <a:pt x="142697" y="647"/>
                  </a:lnTo>
                  <a:lnTo>
                    <a:pt x="142151" y="419"/>
                  </a:lnTo>
                  <a:lnTo>
                    <a:pt x="141744" y="177"/>
                  </a:lnTo>
                  <a:lnTo>
                    <a:pt x="141554" y="165"/>
                  </a:lnTo>
                  <a:lnTo>
                    <a:pt x="141401" y="88"/>
                  </a:lnTo>
                  <a:lnTo>
                    <a:pt x="140728" y="63"/>
                  </a:lnTo>
                  <a:lnTo>
                    <a:pt x="140258" y="0"/>
                  </a:lnTo>
                  <a:lnTo>
                    <a:pt x="140106" y="50"/>
                  </a:lnTo>
                  <a:lnTo>
                    <a:pt x="139979" y="25"/>
                  </a:lnTo>
                  <a:lnTo>
                    <a:pt x="139179" y="304"/>
                  </a:lnTo>
                  <a:lnTo>
                    <a:pt x="138811" y="406"/>
                  </a:lnTo>
                  <a:lnTo>
                    <a:pt x="138645" y="495"/>
                  </a:lnTo>
                  <a:lnTo>
                    <a:pt x="138049" y="1003"/>
                  </a:lnTo>
                  <a:lnTo>
                    <a:pt x="137629" y="1333"/>
                  </a:lnTo>
                  <a:lnTo>
                    <a:pt x="137528" y="1460"/>
                  </a:lnTo>
                  <a:lnTo>
                    <a:pt x="137248" y="2006"/>
                  </a:lnTo>
                  <a:lnTo>
                    <a:pt x="136906" y="2654"/>
                  </a:lnTo>
                  <a:lnTo>
                    <a:pt x="165" y="439686"/>
                  </a:lnTo>
                  <a:lnTo>
                    <a:pt x="0" y="441083"/>
                  </a:lnTo>
                  <a:lnTo>
                    <a:pt x="190" y="441858"/>
                  </a:lnTo>
                  <a:lnTo>
                    <a:pt x="355" y="442442"/>
                  </a:lnTo>
                  <a:lnTo>
                    <a:pt x="444" y="442645"/>
                  </a:lnTo>
                  <a:lnTo>
                    <a:pt x="838" y="443115"/>
                  </a:lnTo>
                  <a:lnTo>
                    <a:pt x="1181" y="443585"/>
                  </a:lnTo>
                  <a:lnTo>
                    <a:pt x="1308" y="443674"/>
                  </a:lnTo>
                  <a:lnTo>
                    <a:pt x="1422" y="443801"/>
                  </a:lnTo>
                  <a:lnTo>
                    <a:pt x="1854" y="444030"/>
                  </a:lnTo>
                  <a:lnTo>
                    <a:pt x="2349" y="444347"/>
                  </a:lnTo>
                  <a:lnTo>
                    <a:pt x="2552" y="444398"/>
                  </a:lnTo>
                  <a:lnTo>
                    <a:pt x="2768" y="444500"/>
                  </a:lnTo>
                  <a:lnTo>
                    <a:pt x="3213" y="444538"/>
                  </a:lnTo>
                  <a:lnTo>
                    <a:pt x="3733" y="444639"/>
                  </a:lnTo>
                  <a:lnTo>
                    <a:pt x="4038" y="444588"/>
                  </a:lnTo>
                  <a:lnTo>
                    <a:pt x="4279" y="444601"/>
                  </a:lnTo>
                  <a:lnTo>
                    <a:pt x="4622" y="444487"/>
                  </a:lnTo>
                  <a:lnTo>
                    <a:pt x="5118" y="444398"/>
                  </a:lnTo>
                  <a:lnTo>
                    <a:pt x="5410" y="444220"/>
                  </a:lnTo>
                  <a:lnTo>
                    <a:pt x="5715" y="444119"/>
                  </a:lnTo>
                  <a:lnTo>
                    <a:pt x="9423" y="441960"/>
                  </a:lnTo>
                  <a:lnTo>
                    <a:pt x="424954" y="200799"/>
                  </a:lnTo>
                  <a:lnTo>
                    <a:pt x="425119" y="200647"/>
                  </a:lnTo>
                  <a:lnTo>
                    <a:pt x="425615" y="200317"/>
                  </a:lnTo>
                  <a:lnTo>
                    <a:pt x="425856" y="199986"/>
                  </a:lnTo>
                  <a:lnTo>
                    <a:pt x="426097" y="199783"/>
                  </a:lnTo>
                  <a:lnTo>
                    <a:pt x="426212" y="199529"/>
                  </a:lnTo>
                  <a:lnTo>
                    <a:pt x="426440" y="199237"/>
                  </a:lnTo>
                  <a:lnTo>
                    <a:pt x="426580" y="198742"/>
                  </a:lnTo>
                  <a:lnTo>
                    <a:pt x="426745" y="198412"/>
                  </a:lnTo>
                  <a:lnTo>
                    <a:pt x="426745" y="198208"/>
                  </a:lnTo>
                  <a:lnTo>
                    <a:pt x="426834" y="197929"/>
                  </a:lnTo>
                  <a:close/>
                </a:path>
              </a:pathLst>
            </a:custGeom>
            <a:solidFill>
              <a:srgbClr val="FFFFFF">
                <a:alpha val="32941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30" name="object 23"/>
            <p:cNvSpPr/>
            <p:nvPr/>
          </p:nvSpPr>
          <p:spPr bwMode="auto">
            <a:xfrm>
              <a:off x="3328568" y="641134"/>
              <a:ext cx="5781040" cy="5781040"/>
            </a:xfrm>
            <a:custGeom>
              <a:avLst/>
              <a:gdLst/>
              <a:ahLst/>
              <a:cxnLst>
                <a:cxn ang="0">
                  <a:pos x="30022" y="2573350"/>
                </a:cxn>
                <a:cxn ang="0">
                  <a:pos x="71157" y="2310447"/>
                </a:cxn>
                <a:cxn ang="0">
                  <a:pos x="168376" y="1916087"/>
                </a:cxn>
                <a:cxn ang="0">
                  <a:pos x="297802" y="1640052"/>
                </a:cxn>
                <a:cxn ang="0">
                  <a:pos x="440359" y="1356194"/>
                </a:cxn>
                <a:cxn ang="0">
                  <a:pos x="584378" y="1168641"/>
                </a:cxn>
                <a:cxn ang="0">
                  <a:pos x="822197" y="871232"/>
                </a:cxn>
                <a:cxn ang="0">
                  <a:pos x="1007115" y="714451"/>
                </a:cxn>
                <a:cxn ang="0">
                  <a:pos x="1274330" y="493636"/>
                </a:cxn>
                <a:cxn ang="0">
                  <a:pos x="1542554" y="347243"/>
                </a:cxn>
                <a:cxn ang="0">
                  <a:pos x="1736432" y="253415"/>
                </a:cxn>
                <a:cxn ang="0">
                  <a:pos x="2102511" y="121881"/>
                </a:cxn>
                <a:cxn ang="0">
                  <a:pos x="2464942" y="43980"/>
                </a:cxn>
                <a:cxn ang="0">
                  <a:pos x="2679013" y="20396"/>
                </a:cxn>
                <a:cxn ang="0">
                  <a:pos x="3075139" y="18541"/>
                </a:cxn>
                <a:cxn ang="0">
                  <a:pos x="3399728" y="57645"/>
                </a:cxn>
                <a:cxn ang="0">
                  <a:pos x="3612133" y="90855"/>
                </a:cxn>
                <a:cxn ang="0">
                  <a:pos x="3912793" y="199631"/>
                </a:cxn>
                <a:cxn ang="0">
                  <a:pos x="4111764" y="269989"/>
                </a:cxn>
                <a:cxn ang="0">
                  <a:pos x="4423670" y="447522"/>
                </a:cxn>
                <a:cxn ang="0">
                  <a:pos x="4563566" y="533260"/>
                </a:cxn>
                <a:cxn ang="0">
                  <a:pos x="4784585" y="707186"/>
                </a:cxn>
                <a:cxn ang="0">
                  <a:pos x="4968874" y="900252"/>
                </a:cxn>
                <a:cxn ang="0">
                  <a:pos x="5200930" y="1168641"/>
                </a:cxn>
                <a:cxn ang="0">
                  <a:pos x="5276544" y="1281404"/>
                </a:cxn>
                <a:cxn ang="0">
                  <a:pos x="5421909" y="1494561"/>
                </a:cxn>
                <a:cxn ang="0">
                  <a:pos x="5560110" y="1780997"/>
                </a:cxn>
                <a:cxn ang="0">
                  <a:pos x="5635612" y="1983701"/>
                </a:cxn>
                <a:cxn ang="0">
                  <a:pos x="5715143" y="2275395"/>
                </a:cxn>
                <a:cxn ang="0">
                  <a:pos x="5757704" y="2523883"/>
                </a:cxn>
                <a:cxn ang="0">
                  <a:pos x="5765545" y="2770695"/>
                </a:cxn>
                <a:cxn ang="0">
                  <a:pos x="5776988" y="3038487"/>
                </a:cxn>
                <a:cxn ang="0">
                  <a:pos x="5751397" y="3303320"/>
                </a:cxn>
                <a:cxn ang="0">
                  <a:pos x="5701334" y="3565740"/>
                </a:cxn>
                <a:cxn ang="0">
                  <a:pos x="5640018" y="3783711"/>
                </a:cxn>
                <a:cxn ang="0">
                  <a:pos x="5553582" y="4015422"/>
                </a:cxn>
                <a:cxn ang="0">
                  <a:pos x="5427382" y="4276217"/>
                </a:cxn>
                <a:cxn ang="0">
                  <a:pos x="5310914" y="4470488"/>
                </a:cxn>
                <a:cxn ang="0">
                  <a:pos x="5148945" y="4694072"/>
                </a:cxn>
                <a:cxn ang="0">
                  <a:pos x="5012016" y="4853178"/>
                </a:cxn>
                <a:cxn ang="0">
                  <a:pos x="4850650" y="4997081"/>
                </a:cxn>
                <a:cxn ang="0">
                  <a:pos x="4685588" y="5155692"/>
                </a:cxn>
                <a:cxn ang="0">
                  <a:pos x="4504092" y="5273268"/>
                </a:cxn>
                <a:cxn ang="0">
                  <a:pos x="4316767" y="5404751"/>
                </a:cxn>
                <a:cxn ang="0">
                  <a:pos x="4074591" y="5513832"/>
                </a:cxn>
                <a:cxn ang="0">
                  <a:pos x="3850868" y="5617298"/>
                </a:cxn>
                <a:cxn ang="0">
                  <a:pos x="3570846" y="5687072"/>
                </a:cxn>
                <a:cxn ang="0">
                  <a:pos x="3360563" y="5734875"/>
                </a:cxn>
                <a:cxn ang="0">
                  <a:pos x="3134474" y="5770499"/>
                </a:cxn>
                <a:cxn ang="0">
                  <a:pos x="2816123" y="5767082"/>
                </a:cxn>
                <a:cxn ang="0">
                  <a:pos x="2474340" y="5750953"/>
                </a:cxn>
                <a:cxn ang="0">
                  <a:pos x="2125636" y="5678436"/>
                </a:cxn>
                <a:cxn ang="0">
                  <a:pos x="1788616" y="5563273"/>
                </a:cxn>
                <a:cxn ang="0">
                  <a:pos x="1468449" y="5407291"/>
                </a:cxn>
                <a:cxn ang="0">
                  <a:pos x="1099172" y="5158905"/>
                </a:cxn>
                <a:cxn ang="0">
                  <a:pos x="822197" y="4909489"/>
                </a:cxn>
                <a:cxn ang="0">
                  <a:pos x="568858" y="4612449"/>
                </a:cxn>
                <a:cxn ang="0">
                  <a:pos x="385482" y="4307801"/>
                </a:cxn>
                <a:cxn ang="0">
                  <a:pos x="229971" y="3989133"/>
                </a:cxn>
                <a:cxn ang="0">
                  <a:pos x="115074" y="3653675"/>
                </a:cxn>
                <a:cxn ang="0">
                  <a:pos x="42633" y="3306584"/>
                </a:cxn>
                <a:cxn ang="0">
                  <a:pos x="723" y="2953461"/>
                </a:cxn>
              </a:cxnLst>
              <a:rect l="0" t="0" r="r" b="b"/>
              <a:pathLst>
                <a:path w="5781040" h="5781040">
                  <a:moveTo>
                    <a:pt x="241" y="2927680"/>
                  </a:moveTo>
                  <a:lnTo>
                    <a:pt x="0" y="2890405"/>
                  </a:lnTo>
                  <a:lnTo>
                    <a:pt x="88" y="2876804"/>
                  </a:lnTo>
                  <a:lnTo>
                    <a:pt x="12788" y="2876880"/>
                  </a:lnTo>
                  <a:lnTo>
                    <a:pt x="12700" y="2890405"/>
                  </a:lnTo>
                  <a:lnTo>
                    <a:pt x="12941" y="2927604"/>
                  </a:lnTo>
                  <a:lnTo>
                    <a:pt x="241" y="2927680"/>
                  </a:lnTo>
                  <a:close/>
                </a:path>
                <a:path w="5781040" h="5781040">
                  <a:moveTo>
                    <a:pt x="13207" y="2838869"/>
                  </a:moveTo>
                  <a:lnTo>
                    <a:pt x="507" y="2838627"/>
                  </a:lnTo>
                  <a:lnTo>
                    <a:pt x="952" y="2815767"/>
                  </a:lnTo>
                  <a:lnTo>
                    <a:pt x="1828" y="2787764"/>
                  </a:lnTo>
                  <a:lnTo>
                    <a:pt x="14528" y="2788158"/>
                  </a:lnTo>
                  <a:lnTo>
                    <a:pt x="13638" y="2816123"/>
                  </a:lnTo>
                  <a:lnTo>
                    <a:pt x="13207" y="2838869"/>
                  </a:lnTo>
                  <a:close/>
                </a:path>
                <a:path w="5781040" h="5781040">
                  <a:moveTo>
                    <a:pt x="16090" y="2750172"/>
                  </a:moveTo>
                  <a:lnTo>
                    <a:pt x="3403" y="2749613"/>
                  </a:lnTo>
                  <a:lnTo>
                    <a:pt x="3758" y="2741625"/>
                  </a:lnTo>
                  <a:lnTo>
                    <a:pt x="5867" y="2704744"/>
                  </a:lnTo>
                  <a:lnTo>
                    <a:pt x="6286" y="2698737"/>
                  </a:lnTo>
                  <a:lnTo>
                    <a:pt x="18960" y="2699613"/>
                  </a:lnTo>
                  <a:lnTo>
                    <a:pt x="18537" y="2705582"/>
                  </a:lnTo>
                  <a:lnTo>
                    <a:pt x="16442" y="2742311"/>
                  </a:lnTo>
                  <a:lnTo>
                    <a:pt x="16090" y="2750172"/>
                  </a:lnTo>
                  <a:close/>
                </a:path>
                <a:path w="5781040" h="5781040">
                  <a:moveTo>
                    <a:pt x="21691" y="2661691"/>
                  </a:moveTo>
                  <a:lnTo>
                    <a:pt x="9029" y="2660650"/>
                  </a:lnTo>
                  <a:lnTo>
                    <a:pt x="11455" y="2631351"/>
                  </a:lnTo>
                  <a:lnTo>
                    <a:pt x="13487" y="2609964"/>
                  </a:lnTo>
                  <a:lnTo>
                    <a:pt x="26123" y="2611170"/>
                  </a:lnTo>
                  <a:lnTo>
                    <a:pt x="24097" y="2632519"/>
                  </a:lnTo>
                  <a:lnTo>
                    <a:pt x="21691" y="2661691"/>
                  </a:lnTo>
                  <a:close/>
                </a:path>
                <a:path w="5781040" h="5781040">
                  <a:moveTo>
                    <a:pt x="24097" y="2632519"/>
                  </a:moveTo>
                  <a:close/>
                </a:path>
                <a:path w="5781040" h="5781040">
                  <a:moveTo>
                    <a:pt x="30022" y="2573350"/>
                  </a:moveTo>
                  <a:lnTo>
                    <a:pt x="17386" y="2571991"/>
                  </a:lnTo>
                  <a:lnTo>
                    <a:pt x="18846" y="2558478"/>
                  </a:lnTo>
                  <a:lnTo>
                    <a:pt x="23342" y="2521381"/>
                  </a:lnTo>
                  <a:lnTo>
                    <a:pt x="35928" y="2523058"/>
                  </a:lnTo>
                  <a:lnTo>
                    <a:pt x="31460" y="2559964"/>
                  </a:lnTo>
                  <a:lnTo>
                    <a:pt x="30022" y="2573350"/>
                  </a:lnTo>
                  <a:close/>
                </a:path>
                <a:path w="5781040" h="5781040">
                  <a:moveTo>
                    <a:pt x="35817" y="2523883"/>
                  </a:moveTo>
                  <a:close/>
                </a:path>
                <a:path w="5781040" h="5781040">
                  <a:moveTo>
                    <a:pt x="31460" y="2559964"/>
                  </a:moveTo>
                  <a:close/>
                </a:path>
                <a:path w="5781040" h="5781040">
                  <a:moveTo>
                    <a:pt x="40995" y="2485377"/>
                  </a:moveTo>
                  <a:lnTo>
                    <a:pt x="28422" y="2483535"/>
                  </a:lnTo>
                  <a:lnTo>
                    <a:pt x="33299" y="2450198"/>
                  </a:lnTo>
                  <a:lnTo>
                    <a:pt x="36004" y="2433231"/>
                  </a:lnTo>
                  <a:lnTo>
                    <a:pt x="48551" y="2435225"/>
                  </a:lnTo>
                  <a:lnTo>
                    <a:pt x="45848" y="2452154"/>
                  </a:lnTo>
                  <a:lnTo>
                    <a:pt x="40995" y="2485377"/>
                  </a:lnTo>
                  <a:close/>
                </a:path>
                <a:path w="5781040" h="5781040">
                  <a:moveTo>
                    <a:pt x="54762" y="2397721"/>
                  </a:moveTo>
                  <a:lnTo>
                    <a:pt x="42252" y="2395562"/>
                  </a:lnTo>
                  <a:lnTo>
                    <a:pt x="45148" y="2378722"/>
                  </a:lnTo>
                  <a:lnTo>
                    <a:pt x="51295" y="2345499"/>
                  </a:lnTo>
                  <a:lnTo>
                    <a:pt x="63791" y="2347810"/>
                  </a:lnTo>
                  <a:lnTo>
                    <a:pt x="57644" y="2380996"/>
                  </a:lnTo>
                  <a:lnTo>
                    <a:pt x="54762" y="2397721"/>
                  </a:lnTo>
                  <a:close/>
                </a:path>
                <a:path w="5781040" h="5781040">
                  <a:moveTo>
                    <a:pt x="57645" y="2380996"/>
                  </a:moveTo>
                  <a:close/>
                </a:path>
                <a:path w="5781040" h="5781040">
                  <a:moveTo>
                    <a:pt x="71145" y="2310511"/>
                  </a:moveTo>
                  <a:lnTo>
                    <a:pt x="58686" y="2308034"/>
                  </a:lnTo>
                  <a:lnTo>
                    <a:pt x="66154" y="2272665"/>
                  </a:lnTo>
                  <a:lnTo>
                    <a:pt x="69392" y="2258212"/>
                  </a:lnTo>
                  <a:lnTo>
                    <a:pt x="81787" y="2260993"/>
                  </a:lnTo>
                  <a:lnTo>
                    <a:pt x="78558" y="2275395"/>
                  </a:lnTo>
                  <a:lnTo>
                    <a:pt x="71145" y="2310511"/>
                  </a:lnTo>
                  <a:close/>
                </a:path>
                <a:path w="5781040" h="5781040">
                  <a:moveTo>
                    <a:pt x="78561" y="2275395"/>
                  </a:moveTo>
                  <a:close/>
                </a:path>
                <a:path w="5781040" h="5781040">
                  <a:moveTo>
                    <a:pt x="71157" y="2310447"/>
                  </a:moveTo>
                  <a:close/>
                </a:path>
                <a:path w="5781040" h="5781040">
                  <a:moveTo>
                    <a:pt x="90309" y="2223947"/>
                  </a:moveTo>
                  <a:lnTo>
                    <a:pt x="77952" y="2221014"/>
                  </a:lnTo>
                  <a:lnTo>
                    <a:pt x="82295" y="2202738"/>
                  </a:lnTo>
                  <a:lnTo>
                    <a:pt x="90106" y="2171598"/>
                  </a:lnTo>
                  <a:lnTo>
                    <a:pt x="102425" y="2174697"/>
                  </a:lnTo>
                  <a:lnTo>
                    <a:pt x="94622" y="2205786"/>
                  </a:lnTo>
                  <a:lnTo>
                    <a:pt x="90309" y="2223947"/>
                  </a:lnTo>
                  <a:close/>
                </a:path>
                <a:path w="5781040" h="5781040">
                  <a:moveTo>
                    <a:pt x="94627" y="2205786"/>
                  </a:moveTo>
                  <a:close/>
                </a:path>
                <a:path w="5781040" h="5781040">
                  <a:moveTo>
                    <a:pt x="112077" y="2137918"/>
                  </a:moveTo>
                  <a:lnTo>
                    <a:pt x="99796" y="2134679"/>
                  </a:lnTo>
                  <a:lnTo>
                    <a:pt x="100113" y="2133473"/>
                  </a:lnTo>
                  <a:lnTo>
                    <a:pt x="109651" y="2099094"/>
                  </a:lnTo>
                  <a:lnTo>
                    <a:pt x="113563" y="2085619"/>
                  </a:lnTo>
                  <a:lnTo>
                    <a:pt x="125767" y="2089162"/>
                  </a:lnTo>
                  <a:lnTo>
                    <a:pt x="121860" y="2102599"/>
                  </a:lnTo>
                  <a:lnTo>
                    <a:pt x="112362" y="2136825"/>
                  </a:lnTo>
                  <a:lnTo>
                    <a:pt x="112077" y="2137918"/>
                  </a:lnTo>
                  <a:close/>
                </a:path>
                <a:path w="5781040" h="5781040">
                  <a:moveTo>
                    <a:pt x="121860" y="2102599"/>
                  </a:moveTo>
                  <a:close/>
                </a:path>
                <a:path w="5781040" h="5781040">
                  <a:moveTo>
                    <a:pt x="112369" y="2136825"/>
                  </a:moveTo>
                  <a:close/>
                </a:path>
                <a:path w="5781040" h="5781040">
                  <a:moveTo>
                    <a:pt x="136575" y="2052713"/>
                  </a:moveTo>
                  <a:lnTo>
                    <a:pt x="124421" y="2049018"/>
                  </a:lnTo>
                  <a:lnTo>
                    <a:pt x="129946" y="2030857"/>
                  </a:lnTo>
                  <a:lnTo>
                    <a:pt x="139610" y="2000453"/>
                  </a:lnTo>
                  <a:lnTo>
                    <a:pt x="151713" y="2004301"/>
                  </a:lnTo>
                  <a:lnTo>
                    <a:pt x="142064" y="2034667"/>
                  </a:lnTo>
                  <a:lnTo>
                    <a:pt x="136575" y="2052713"/>
                  </a:lnTo>
                  <a:close/>
                </a:path>
                <a:path w="5781040" h="5781040">
                  <a:moveTo>
                    <a:pt x="142064" y="2034667"/>
                  </a:moveTo>
                  <a:close/>
                </a:path>
                <a:path w="5781040" h="5781040">
                  <a:moveTo>
                    <a:pt x="163639" y="1968195"/>
                  </a:moveTo>
                  <a:lnTo>
                    <a:pt x="151586" y="1964207"/>
                  </a:lnTo>
                  <a:lnTo>
                    <a:pt x="151866" y="1963343"/>
                  </a:lnTo>
                  <a:lnTo>
                    <a:pt x="163436" y="1929853"/>
                  </a:lnTo>
                  <a:lnTo>
                    <a:pt x="168376" y="1916087"/>
                  </a:lnTo>
                  <a:lnTo>
                    <a:pt x="180327" y="1920379"/>
                  </a:lnTo>
                  <a:lnTo>
                    <a:pt x="175402" y="1934108"/>
                  </a:lnTo>
                  <a:lnTo>
                    <a:pt x="163881" y="1967445"/>
                  </a:lnTo>
                  <a:lnTo>
                    <a:pt x="163639" y="1968195"/>
                  </a:lnTo>
                  <a:close/>
                </a:path>
                <a:path w="5781040" h="5781040">
                  <a:moveTo>
                    <a:pt x="175402" y="1934108"/>
                  </a:moveTo>
                  <a:close/>
                </a:path>
                <a:path w="5781040" h="5781040">
                  <a:moveTo>
                    <a:pt x="163892" y="1967411"/>
                  </a:moveTo>
                  <a:close/>
                </a:path>
                <a:path w="5781040" h="5781040">
                  <a:moveTo>
                    <a:pt x="163881" y="1967445"/>
                  </a:moveTo>
                  <a:close/>
                </a:path>
                <a:path w="5781040" h="5781040">
                  <a:moveTo>
                    <a:pt x="193382" y="1884680"/>
                  </a:moveTo>
                  <a:lnTo>
                    <a:pt x="181482" y="1880234"/>
                  </a:lnTo>
                  <a:lnTo>
                    <a:pt x="187743" y="1863458"/>
                  </a:lnTo>
                  <a:lnTo>
                    <a:pt x="199643" y="1832711"/>
                  </a:lnTo>
                  <a:lnTo>
                    <a:pt x="211492" y="1837296"/>
                  </a:lnTo>
                  <a:lnTo>
                    <a:pt x="199602" y="1868004"/>
                  </a:lnTo>
                  <a:lnTo>
                    <a:pt x="193382" y="1884680"/>
                  </a:lnTo>
                  <a:close/>
                </a:path>
                <a:path w="5781040" h="5781040">
                  <a:moveTo>
                    <a:pt x="199605" y="1868004"/>
                  </a:moveTo>
                  <a:close/>
                </a:path>
                <a:path w="5781040" h="5781040">
                  <a:moveTo>
                    <a:pt x="225602" y="1802079"/>
                  </a:moveTo>
                  <a:lnTo>
                    <a:pt x="213880" y="1797202"/>
                  </a:lnTo>
                  <a:lnTo>
                    <a:pt x="227139" y="1765300"/>
                  </a:lnTo>
                  <a:lnTo>
                    <a:pt x="233603" y="1750301"/>
                  </a:lnTo>
                  <a:lnTo>
                    <a:pt x="245262" y="1755317"/>
                  </a:lnTo>
                  <a:lnTo>
                    <a:pt x="238829" y="1770291"/>
                  </a:lnTo>
                  <a:lnTo>
                    <a:pt x="225602" y="1802079"/>
                  </a:lnTo>
                  <a:close/>
                </a:path>
                <a:path w="5781040" h="5781040">
                  <a:moveTo>
                    <a:pt x="238829" y="1770291"/>
                  </a:moveTo>
                  <a:close/>
                </a:path>
                <a:path w="5781040" h="5781040">
                  <a:moveTo>
                    <a:pt x="260502" y="1720481"/>
                  </a:moveTo>
                  <a:lnTo>
                    <a:pt x="248907" y="1715325"/>
                  </a:lnTo>
                  <a:lnTo>
                    <a:pt x="255333" y="1700872"/>
                  </a:lnTo>
                  <a:lnTo>
                    <a:pt x="269963" y="1669021"/>
                  </a:lnTo>
                  <a:lnTo>
                    <a:pt x="281507" y="1674317"/>
                  </a:lnTo>
                  <a:lnTo>
                    <a:pt x="266881" y="1706143"/>
                  </a:lnTo>
                  <a:lnTo>
                    <a:pt x="260502" y="1720481"/>
                  </a:lnTo>
                  <a:close/>
                </a:path>
                <a:path w="5781040" h="5781040">
                  <a:moveTo>
                    <a:pt x="266890" y="1706143"/>
                  </a:moveTo>
                  <a:close/>
                </a:path>
                <a:path w="5781040" h="5781040">
                  <a:moveTo>
                    <a:pt x="297802" y="1640052"/>
                  </a:moveTo>
                  <a:lnTo>
                    <a:pt x="286397" y="1634464"/>
                  </a:lnTo>
                  <a:lnTo>
                    <a:pt x="300430" y="1605788"/>
                  </a:lnTo>
                  <a:lnTo>
                    <a:pt x="308965" y="1588871"/>
                  </a:lnTo>
                  <a:lnTo>
                    <a:pt x="320306" y="1594599"/>
                  </a:lnTo>
                  <a:lnTo>
                    <a:pt x="311785" y="1611477"/>
                  </a:lnTo>
                  <a:lnTo>
                    <a:pt x="297802" y="1640052"/>
                  </a:lnTo>
                  <a:close/>
                </a:path>
                <a:path w="5781040" h="5781040">
                  <a:moveTo>
                    <a:pt x="311811" y="1611425"/>
                  </a:moveTo>
                  <a:close/>
                </a:path>
                <a:path w="5781040" h="5781040">
                  <a:moveTo>
                    <a:pt x="311785" y="1611477"/>
                  </a:moveTo>
                  <a:close/>
                </a:path>
                <a:path w="5781040" h="5781040">
                  <a:moveTo>
                    <a:pt x="337667" y="1560766"/>
                  </a:moveTo>
                  <a:lnTo>
                    <a:pt x="326402" y="1554911"/>
                  </a:lnTo>
                  <a:lnTo>
                    <a:pt x="332346" y="1543469"/>
                  </a:lnTo>
                  <a:lnTo>
                    <a:pt x="348856" y="1512646"/>
                  </a:lnTo>
                  <a:lnTo>
                    <a:pt x="350354" y="1509928"/>
                  </a:lnTo>
                  <a:lnTo>
                    <a:pt x="361467" y="1516062"/>
                  </a:lnTo>
                  <a:lnTo>
                    <a:pt x="359991" y="1518742"/>
                  </a:lnTo>
                  <a:lnTo>
                    <a:pt x="343565" y="1549425"/>
                  </a:lnTo>
                  <a:lnTo>
                    <a:pt x="337667" y="1560766"/>
                  </a:lnTo>
                  <a:close/>
                </a:path>
                <a:path w="5781040" h="5781040">
                  <a:moveTo>
                    <a:pt x="359993" y="1518742"/>
                  </a:moveTo>
                  <a:close/>
                </a:path>
                <a:path w="5781040" h="5781040">
                  <a:moveTo>
                    <a:pt x="343565" y="1549425"/>
                  </a:moveTo>
                  <a:close/>
                </a:path>
                <a:path w="5781040" h="5781040">
                  <a:moveTo>
                    <a:pt x="379894" y="1482801"/>
                  </a:moveTo>
                  <a:lnTo>
                    <a:pt x="368845" y="1476540"/>
                  </a:lnTo>
                  <a:lnTo>
                    <a:pt x="382942" y="1451660"/>
                  </a:lnTo>
                  <a:lnTo>
                    <a:pt x="394169" y="1432407"/>
                  </a:lnTo>
                  <a:lnTo>
                    <a:pt x="405142" y="1438808"/>
                  </a:lnTo>
                  <a:lnTo>
                    <a:pt x="393943" y="1458023"/>
                  </a:lnTo>
                  <a:lnTo>
                    <a:pt x="379894" y="1482801"/>
                  </a:lnTo>
                  <a:close/>
                </a:path>
                <a:path w="5781040" h="5781040">
                  <a:moveTo>
                    <a:pt x="393943" y="1458023"/>
                  </a:moveTo>
                  <a:close/>
                </a:path>
                <a:path w="5781040" h="5781040">
                  <a:moveTo>
                    <a:pt x="424560" y="1406118"/>
                  </a:moveTo>
                  <a:lnTo>
                    <a:pt x="413664" y="1399590"/>
                  </a:lnTo>
                  <a:lnTo>
                    <a:pt x="418452" y="1391602"/>
                  </a:lnTo>
                  <a:lnTo>
                    <a:pt x="436727" y="1361922"/>
                  </a:lnTo>
                  <a:lnTo>
                    <a:pt x="440359" y="1356194"/>
                  </a:lnTo>
                  <a:lnTo>
                    <a:pt x="451091" y="1362976"/>
                  </a:lnTo>
                  <a:lnTo>
                    <a:pt x="447483" y="1368678"/>
                  </a:lnTo>
                  <a:lnTo>
                    <a:pt x="429285" y="1398231"/>
                  </a:lnTo>
                  <a:lnTo>
                    <a:pt x="424560" y="1406118"/>
                  </a:lnTo>
                  <a:close/>
                </a:path>
                <a:path w="5781040" h="5781040">
                  <a:moveTo>
                    <a:pt x="447484" y="1368678"/>
                  </a:moveTo>
                  <a:close/>
                </a:path>
                <a:path w="5781040" h="5781040">
                  <a:moveTo>
                    <a:pt x="429287" y="1398228"/>
                  </a:moveTo>
                  <a:close/>
                </a:path>
                <a:path w="5781040" h="5781040">
                  <a:moveTo>
                    <a:pt x="429285" y="1398231"/>
                  </a:moveTo>
                  <a:close/>
                </a:path>
                <a:path w="5781040" h="5781040">
                  <a:moveTo>
                    <a:pt x="471525" y="1330909"/>
                  </a:moveTo>
                  <a:lnTo>
                    <a:pt x="460870" y="1323987"/>
                  </a:lnTo>
                  <a:lnTo>
                    <a:pt x="474319" y="1303286"/>
                  </a:lnTo>
                  <a:lnTo>
                    <a:pt x="488848" y="1281506"/>
                  </a:lnTo>
                  <a:lnTo>
                    <a:pt x="499414" y="1288554"/>
                  </a:lnTo>
                  <a:lnTo>
                    <a:pt x="484908" y="1310297"/>
                  </a:lnTo>
                  <a:lnTo>
                    <a:pt x="471525" y="1330909"/>
                  </a:lnTo>
                  <a:close/>
                </a:path>
                <a:path w="5781040" h="5781040">
                  <a:moveTo>
                    <a:pt x="484911" y="1310297"/>
                  </a:moveTo>
                  <a:close/>
                </a:path>
                <a:path w="5781040" h="5781040">
                  <a:moveTo>
                    <a:pt x="520801" y="1257109"/>
                  </a:moveTo>
                  <a:lnTo>
                    <a:pt x="510323" y="1249933"/>
                  </a:lnTo>
                  <a:lnTo>
                    <a:pt x="513282" y="1245628"/>
                  </a:lnTo>
                  <a:lnTo>
                    <a:pt x="533260" y="1217168"/>
                  </a:lnTo>
                  <a:lnTo>
                    <a:pt x="539660" y="1208277"/>
                  </a:lnTo>
                  <a:lnTo>
                    <a:pt x="549960" y="1215707"/>
                  </a:lnTo>
                  <a:lnTo>
                    <a:pt x="543591" y="1224559"/>
                  </a:lnTo>
                  <a:lnTo>
                    <a:pt x="523691" y="1252893"/>
                  </a:lnTo>
                  <a:lnTo>
                    <a:pt x="520801" y="1257109"/>
                  </a:lnTo>
                  <a:close/>
                </a:path>
                <a:path w="5781040" h="5781040">
                  <a:moveTo>
                    <a:pt x="543591" y="1224559"/>
                  </a:moveTo>
                  <a:close/>
                </a:path>
                <a:path w="5781040" h="5781040">
                  <a:moveTo>
                    <a:pt x="523696" y="1252893"/>
                  </a:moveTo>
                  <a:close/>
                </a:path>
                <a:path w="5781040" h="5781040">
                  <a:moveTo>
                    <a:pt x="572325" y="1184948"/>
                  </a:moveTo>
                  <a:lnTo>
                    <a:pt x="562114" y="1177404"/>
                  </a:lnTo>
                  <a:lnTo>
                    <a:pt x="574217" y="1161008"/>
                  </a:lnTo>
                  <a:lnTo>
                    <a:pt x="592632" y="1136700"/>
                  </a:lnTo>
                  <a:lnTo>
                    <a:pt x="602754" y="1144358"/>
                  </a:lnTo>
                  <a:lnTo>
                    <a:pt x="584378" y="1168641"/>
                  </a:lnTo>
                  <a:lnTo>
                    <a:pt x="572325" y="1184948"/>
                  </a:lnTo>
                  <a:close/>
                </a:path>
                <a:path w="5781040" h="5781040">
                  <a:moveTo>
                    <a:pt x="584378" y="1168641"/>
                  </a:moveTo>
                  <a:close/>
                </a:path>
                <a:path w="5781040" h="5781040">
                  <a:moveTo>
                    <a:pt x="626033" y="1114298"/>
                  </a:moveTo>
                  <a:lnTo>
                    <a:pt x="616000" y="1106512"/>
                  </a:lnTo>
                  <a:lnTo>
                    <a:pt x="638085" y="1078725"/>
                  </a:lnTo>
                  <a:lnTo>
                    <a:pt x="647852" y="1066749"/>
                  </a:lnTo>
                  <a:lnTo>
                    <a:pt x="657694" y="1074775"/>
                  </a:lnTo>
                  <a:lnTo>
                    <a:pt x="647964" y="1086713"/>
                  </a:lnTo>
                  <a:lnTo>
                    <a:pt x="626033" y="1114298"/>
                  </a:lnTo>
                  <a:close/>
                </a:path>
                <a:path w="5781040" h="5781040">
                  <a:moveTo>
                    <a:pt x="647964" y="1086713"/>
                  </a:moveTo>
                  <a:close/>
                </a:path>
                <a:path w="5781040" h="5781040">
                  <a:moveTo>
                    <a:pt x="626442" y="1113764"/>
                  </a:moveTo>
                  <a:close/>
                </a:path>
                <a:path w="5781040" h="5781040">
                  <a:moveTo>
                    <a:pt x="681900" y="1045438"/>
                  </a:moveTo>
                  <a:lnTo>
                    <a:pt x="672147" y="1037297"/>
                  </a:lnTo>
                  <a:lnTo>
                    <a:pt x="682269" y="1025194"/>
                  </a:lnTo>
                  <a:lnTo>
                    <a:pt x="705141" y="998474"/>
                  </a:lnTo>
                  <a:lnTo>
                    <a:pt x="714692" y="1006843"/>
                  </a:lnTo>
                  <a:lnTo>
                    <a:pt x="691931" y="1033424"/>
                  </a:lnTo>
                  <a:lnTo>
                    <a:pt x="681900" y="1045438"/>
                  </a:lnTo>
                  <a:close/>
                </a:path>
                <a:path w="5781040" h="5781040">
                  <a:moveTo>
                    <a:pt x="714407" y="1007173"/>
                  </a:moveTo>
                  <a:close/>
                </a:path>
                <a:path w="5781040" h="5781040">
                  <a:moveTo>
                    <a:pt x="691946" y="1033424"/>
                  </a:moveTo>
                  <a:close/>
                </a:path>
                <a:path w="5781040" h="5781040">
                  <a:moveTo>
                    <a:pt x="739787" y="978281"/>
                  </a:moveTo>
                  <a:lnTo>
                    <a:pt x="730338" y="969797"/>
                  </a:lnTo>
                  <a:lnTo>
                    <a:pt x="750861" y="946950"/>
                  </a:lnTo>
                  <a:lnTo>
                    <a:pt x="764514" y="932103"/>
                  </a:lnTo>
                  <a:lnTo>
                    <a:pt x="773861" y="940701"/>
                  </a:lnTo>
                  <a:lnTo>
                    <a:pt x="760228" y="955522"/>
                  </a:lnTo>
                  <a:lnTo>
                    <a:pt x="739787" y="978281"/>
                  </a:lnTo>
                  <a:close/>
                </a:path>
                <a:path w="5781040" h="5781040">
                  <a:moveTo>
                    <a:pt x="760234" y="955522"/>
                  </a:moveTo>
                  <a:close/>
                </a:path>
                <a:path w="5781040" h="5781040">
                  <a:moveTo>
                    <a:pt x="799807" y="912914"/>
                  </a:moveTo>
                  <a:lnTo>
                    <a:pt x="790562" y="904201"/>
                  </a:lnTo>
                  <a:lnTo>
                    <a:pt x="798118" y="896188"/>
                  </a:lnTo>
                  <a:lnTo>
                    <a:pt x="822197" y="871232"/>
                  </a:lnTo>
                  <a:lnTo>
                    <a:pt x="825893" y="867486"/>
                  </a:lnTo>
                  <a:lnTo>
                    <a:pt x="834923" y="876414"/>
                  </a:lnTo>
                  <a:lnTo>
                    <a:pt x="831267" y="880135"/>
                  </a:lnTo>
                  <a:lnTo>
                    <a:pt x="807290" y="904976"/>
                  </a:lnTo>
                  <a:lnTo>
                    <a:pt x="799807" y="912914"/>
                  </a:lnTo>
                  <a:close/>
                </a:path>
                <a:path w="5781040" h="5781040">
                  <a:moveTo>
                    <a:pt x="831267" y="880135"/>
                  </a:moveTo>
                  <a:close/>
                </a:path>
                <a:path w="5781040" h="5781040">
                  <a:moveTo>
                    <a:pt x="807290" y="904976"/>
                  </a:moveTo>
                  <a:close/>
                </a:path>
                <a:path w="5781040" h="5781040">
                  <a:moveTo>
                    <a:pt x="861732" y="849439"/>
                  </a:moveTo>
                  <a:lnTo>
                    <a:pt x="852804" y="840409"/>
                  </a:lnTo>
                  <a:lnTo>
                    <a:pt x="871232" y="822197"/>
                  </a:lnTo>
                  <a:lnTo>
                    <a:pt x="889202" y="804862"/>
                  </a:lnTo>
                  <a:lnTo>
                    <a:pt x="898016" y="814006"/>
                  </a:lnTo>
                  <a:lnTo>
                    <a:pt x="880070" y="831316"/>
                  </a:lnTo>
                  <a:lnTo>
                    <a:pt x="861732" y="849439"/>
                  </a:lnTo>
                  <a:close/>
                </a:path>
                <a:path w="5781040" h="5781040">
                  <a:moveTo>
                    <a:pt x="880071" y="831316"/>
                  </a:moveTo>
                  <a:close/>
                </a:path>
                <a:path w="5781040" h="5781040">
                  <a:moveTo>
                    <a:pt x="925613" y="787844"/>
                  </a:moveTo>
                  <a:lnTo>
                    <a:pt x="916901" y="778598"/>
                  </a:lnTo>
                  <a:lnTo>
                    <a:pt x="921422" y="774344"/>
                  </a:lnTo>
                  <a:lnTo>
                    <a:pt x="946949" y="750862"/>
                  </a:lnTo>
                  <a:lnTo>
                    <a:pt x="954430" y="744143"/>
                  </a:lnTo>
                  <a:lnTo>
                    <a:pt x="962926" y="753592"/>
                  </a:lnTo>
                  <a:lnTo>
                    <a:pt x="955467" y="760285"/>
                  </a:lnTo>
                  <a:lnTo>
                    <a:pt x="930055" y="783666"/>
                  </a:lnTo>
                  <a:lnTo>
                    <a:pt x="925613" y="787844"/>
                  </a:lnTo>
                  <a:close/>
                </a:path>
                <a:path w="5781040" h="5781040">
                  <a:moveTo>
                    <a:pt x="955467" y="760285"/>
                  </a:moveTo>
                  <a:close/>
                </a:path>
                <a:path w="5781040" h="5781040">
                  <a:moveTo>
                    <a:pt x="930055" y="783666"/>
                  </a:moveTo>
                  <a:close/>
                </a:path>
                <a:path w="5781040" h="5781040">
                  <a:moveTo>
                    <a:pt x="991323" y="728306"/>
                  </a:moveTo>
                  <a:lnTo>
                    <a:pt x="982941" y="718756"/>
                  </a:lnTo>
                  <a:lnTo>
                    <a:pt x="998829" y="704824"/>
                  </a:lnTo>
                  <a:lnTo>
                    <a:pt x="1021435" y="685482"/>
                  </a:lnTo>
                  <a:lnTo>
                    <a:pt x="1029690" y="695134"/>
                  </a:lnTo>
                  <a:lnTo>
                    <a:pt x="1007115" y="714451"/>
                  </a:lnTo>
                  <a:lnTo>
                    <a:pt x="991323" y="728306"/>
                  </a:lnTo>
                  <a:close/>
                </a:path>
                <a:path w="5781040" h="5781040">
                  <a:moveTo>
                    <a:pt x="1007122" y="714451"/>
                  </a:moveTo>
                  <a:close/>
                </a:path>
                <a:path w="5781040" h="5781040">
                  <a:moveTo>
                    <a:pt x="1058836" y="670712"/>
                  </a:moveTo>
                  <a:lnTo>
                    <a:pt x="1050696" y="660971"/>
                  </a:lnTo>
                  <a:lnTo>
                    <a:pt x="1051826" y="660019"/>
                  </a:lnTo>
                  <a:lnTo>
                    <a:pt x="1078725" y="638086"/>
                  </a:lnTo>
                  <a:lnTo>
                    <a:pt x="1090282" y="628891"/>
                  </a:lnTo>
                  <a:lnTo>
                    <a:pt x="1098194" y="638835"/>
                  </a:lnTo>
                  <a:lnTo>
                    <a:pt x="1086651" y="648004"/>
                  </a:lnTo>
                  <a:lnTo>
                    <a:pt x="1059883" y="669836"/>
                  </a:lnTo>
                  <a:lnTo>
                    <a:pt x="1058836" y="670712"/>
                  </a:lnTo>
                  <a:close/>
                </a:path>
                <a:path w="5781040" h="5781040">
                  <a:moveTo>
                    <a:pt x="1086662" y="648004"/>
                  </a:moveTo>
                  <a:close/>
                </a:path>
                <a:path w="5781040" h="5781040">
                  <a:moveTo>
                    <a:pt x="1059883" y="669836"/>
                  </a:moveTo>
                  <a:close/>
                </a:path>
                <a:path w="5781040" h="5781040">
                  <a:moveTo>
                    <a:pt x="1128077" y="615327"/>
                  </a:moveTo>
                  <a:lnTo>
                    <a:pt x="1120292" y="605294"/>
                  </a:lnTo>
                  <a:lnTo>
                    <a:pt x="1133322" y="595185"/>
                  </a:lnTo>
                  <a:lnTo>
                    <a:pt x="1160728" y="574433"/>
                  </a:lnTo>
                  <a:lnTo>
                    <a:pt x="1168399" y="584555"/>
                  </a:lnTo>
                  <a:lnTo>
                    <a:pt x="1141016" y="605294"/>
                  </a:lnTo>
                  <a:lnTo>
                    <a:pt x="1128077" y="615327"/>
                  </a:lnTo>
                  <a:close/>
                </a:path>
                <a:path w="5781040" h="5781040">
                  <a:moveTo>
                    <a:pt x="1141018" y="605294"/>
                  </a:moveTo>
                  <a:close/>
                </a:path>
                <a:path w="5781040" h="5781040">
                  <a:moveTo>
                    <a:pt x="1198943" y="562038"/>
                  </a:moveTo>
                  <a:lnTo>
                    <a:pt x="1191526" y="551726"/>
                  </a:lnTo>
                  <a:lnTo>
                    <a:pt x="1217167" y="533260"/>
                  </a:lnTo>
                  <a:lnTo>
                    <a:pt x="1232941" y="522185"/>
                  </a:lnTo>
                  <a:lnTo>
                    <a:pt x="1240243" y="532574"/>
                  </a:lnTo>
                  <a:lnTo>
                    <a:pt x="1224488" y="543636"/>
                  </a:lnTo>
                  <a:lnTo>
                    <a:pt x="1198943" y="562038"/>
                  </a:lnTo>
                  <a:close/>
                </a:path>
                <a:path w="5781040" h="5781040">
                  <a:moveTo>
                    <a:pt x="1224495" y="543636"/>
                  </a:moveTo>
                  <a:close/>
                </a:path>
                <a:path w="5781040" h="5781040">
                  <a:moveTo>
                    <a:pt x="1271511" y="510959"/>
                  </a:moveTo>
                  <a:lnTo>
                    <a:pt x="1264335" y="500468"/>
                  </a:lnTo>
                  <a:lnTo>
                    <a:pt x="1274330" y="493636"/>
                  </a:lnTo>
                  <a:lnTo>
                    <a:pt x="1303286" y="474319"/>
                  </a:lnTo>
                  <a:lnTo>
                    <a:pt x="1306677" y="472122"/>
                  </a:lnTo>
                  <a:lnTo>
                    <a:pt x="1313598" y="482777"/>
                  </a:lnTo>
                  <a:lnTo>
                    <a:pt x="1310239" y="484949"/>
                  </a:lnTo>
                  <a:lnTo>
                    <a:pt x="1281412" y="504177"/>
                  </a:lnTo>
                  <a:lnTo>
                    <a:pt x="1271511" y="510959"/>
                  </a:lnTo>
                  <a:close/>
                </a:path>
                <a:path w="5781040" h="5781040">
                  <a:moveTo>
                    <a:pt x="1310239" y="484949"/>
                  </a:moveTo>
                  <a:close/>
                </a:path>
                <a:path w="5781040" h="5781040">
                  <a:moveTo>
                    <a:pt x="1281412" y="504177"/>
                  </a:moveTo>
                  <a:close/>
                </a:path>
                <a:path w="5781040" h="5781040">
                  <a:moveTo>
                    <a:pt x="1345526" y="462127"/>
                  </a:moveTo>
                  <a:lnTo>
                    <a:pt x="1338732" y="451396"/>
                  </a:lnTo>
                  <a:lnTo>
                    <a:pt x="1361922" y="436727"/>
                  </a:lnTo>
                  <a:lnTo>
                    <a:pt x="1381886" y="424434"/>
                  </a:lnTo>
                  <a:lnTo>
                    <a:pt x="1388541" y="435254"/>
                  </a:lnTo>
                  <a:lnTo>
                    <a:pt x="1368618" y="447522"/>
                  </a:lnTo>
                  <a:lnTo>
                    <a:pt x="1345526" y="462127"/>
                  </a:lnTo>
                  <a:close/>
                </a:path>
                <a:path w="5781040" h="5781040">
                  <a:moveTo>
                    <a:pt x="1368618" y="447522"/>
                  </a:moveTo>
                  <a:close/>
                </a:path>
                <a:path w="5781040" h="5781040">
                  <a:moveTo>
                    <a:pt x="1421078" y="415594"/>
                  </a:moveTo>
                  <a:lnTo>
                    <a:pt x="1414551" y="404698"/>
                  </a:lnTo>
                  <a:lnTo>
                    <a:pt x="1421510" y="400519"/>
                  </a:lnTo>
                  <a:lnTo>
                    <a:pt x="1451660" y="382943"/>
                  </a:lnTo>
                  <a:lnTo>
                    <a:pt x="1458569" y="379031"/>
                  </a:lnTo>
                  <a:lnTo>
                    <a:pt x="1464830" y="390080"/>
                  </a:lnTo>
                  <a:lnTo>
                    <a:pt x="1457957" y="393979"/>
                  </a:lnTo>
                  <a:lnTo>
                    <a:pt x="1427949" y="411479"/>
                  </a:lnTo>
                  <a:lnTo>
                    <a:pt x="1421078" y="415594"/>
                  </a:lnTo>
                  <a:close/>
                </a:path>
                <a:path w="5781040" h="5781040">
                  <a:moveTo>
                    <a:pt x="1457959" y="393979"/>
                  </a:moveTo>
                  <a:close/>
                </a:path>
                <a:path w="5781040" h="5781040">
                  <a:moveTo>
                    <a:pt x="1427949" y="411479"/>
                  </a:moveTo>
                  <a:close/>
                </a:path>
                <a:path w="5781040" h="5781040">
                  <a:moveTo>
                    <a:pt x="1497977" y="371436"/>
                  </a:moveTo>
                  <a:lnTo>
                    <a:pt x="1491843" y="360311"/>
                  </a:lnTo>
                  <a:lnTo>
                    <a:pt x="1512645" y="348856"/>
                  </a:lnTo>
                  <a:lnTo>
                    <a:pt x="1536560" y="336054"/>
                  </a:lnTo>
                  <a:lnTo>
                    <a:pt x="1542554" y="347243"/>
                  </a:lnTo>
                  <a:lnTo>
                    <a:pt x="1518672" y="360032"/>
                  </a:lnTo>
                  <a:lnTo>
                    <a:pt x="1497977" y="371436"/>
                  </a:lnTo>
                  <a:close/>
                </a:path>
                <a:path w="5781040" h="5781040">
                  <a:moveTo>
                    <a:pt x="1518672" y="360032"/>
                  </a:moveTo>
                  <a:close/>
                </a:path>
                <a:path w="5781040" h="5781040">
                  <a:moveTo>
                    <a:pt x="1576247" y="329628"/>
                  </a:moveTo>
                  <a:lnTo>
                    <a:pt x="1570392" y="318350"/>
                  </a:lnTo>
                  <a:lnTo>
                    <a:pt x="1574520" y="316204"/>
                  </a:lnTo>
                  <a:lnTo>
                    <a:pt x="1605787" y="300431"/>
                  </a:lnTo>
                  <a:lnTo>
                    <a:pt x="1615922" y="295478"/>
                  </a:lnTo>
                  <a:lnTo>
                    <a:pt x="1621497" y="306882"/>
                  </a:lnTo>
                  <a:lnTo>
                    <a:pt x="1611401" y="311823"/>
                  </a:lnTo>
                  <a:lnTo>
                    <a:pt x="1580263" y="327532"/>
                  </a:lnTo>
                  <a:lnTo>
                    <a:pt x="1576247" y="329628"/>
                  </a:lnTo>
                  <a:close/>
                </a:path>
                <a:path w="5781040" h="5781040">
                  <a:moveTo>
                    <a:pt x="1611424" y="311811"/>
                  </a:moveTo>
                  <a:close/>
                </a:path>
                <a:path w="5781040" h="5781040">
                  <a:moveTo>
                    <a:pt x="1611401" y="311823"/>
                  </a:moveTo>
                  <a:close/>
                </a:path>
                <a:path w="5781040" h="5781040">
                  <a:moveTo>
                    <a:pt x="1580273" y="327532"/>
                  </a:moveTo>
                  <a:close/>
                </a:path>
                <a:path w="5781040" h="5781040">
                  <a:moveTo>
                    <a:pt x="1655724" y="290322"/>
                  </a:moveTo>
                  <a:lnTo>
                    <a:pt x="1650288" y="278853"/>
                  </a:lnTo>
                  <a:lnTo>
                    <a:pt x="1668970" y="269989"/>
                  </a:lnTo>
                  <a:lnTo>
                    <a:pt x="1696414" y="257378"/>
                  </a:lnTo>
                  <a:lnTo>
                    <a:pt x="1701710" y="268922"/>
                  </a:lnTo>
                  <a:lnTo>
                    <a:pt x="1674287" y="281520"/>
                  </a:lnTo>
                  <a:lnTo>
                    <a:pt x="1655724" y="290322"/>
                  </a:lnTo>
                  <a:close/>
                </a:path>
                <a:path w="5781040" h="5781040">
                  <a:moveTo>
                    <a:pt x="1674304" y="281520"/>
                  </a:moveTo>
                  <a:close/>
                </a:path>
                <a:path w="5781040" h="5781040">
                  <a:moveTo>
                    <a:pt x="1736432" y="253415"/>
                  </a:moveTo>
                  <a:lnTo>
                    <a:pt x="1731263" y="241807"/>
                  </a:lnTo>
                  <a:lnTo>
                    <a:pt x="1732978" y="241045"/>
                  </a:lnTo>
                  <a:lnTo>
                    <a:pt x="1765299" y="227139"/>
                  </a:lnTo>
                  <a:lnTo>
                    <a:pt x="1778126" y="221805"/>
                  </a:lnTo>
                  <a:lnTo>
                    <a:pt x="1783003" y="233540"/>
                  </a:lnTo>
                  <a:lnTo>
                    <a:pt x="1770202" y="238861"/>
                  </a:lnTo>
                  <a:lnTo>
                    <a:pt x="1738023" y="252704"/>
                  </a:lnTo>
                  <a:lnTo>
                    <a:pt x="1736432" y="253415"/>
                  </a:lnTo>
                  <a:close/>
                </a:path>
                <a:path w="5781040" h="5781040">
                  <a:moveTo>
                    <a:pt x="1770214" y="238861"/>
                  </a:moveTo>
                  <a:close/>
                </a:path>
                <a:path w="5781040" h="5781040">
                  <a:moveTo>
                    <a:pt x="1738032" y="252704"/>
                  </a:moveTo>
                  <a:close/>
                </a:path>
                <a:path w="5781040" h="5781040">
                  <a:moveTo>
                    <a:pt x="1818195" y="219125"/>
                  </a:moveTo>
                  <a:lnTo>
                    <a:pt x="1813458" y="207340"/>
                  </a:lnTo>
                  <a:lnTo>
                    <a:pt x="1830539" y="200494"/>
                  </a:lnTo>
                  <a:lnTo>
                    <a:pt x="1860829" y="188760"/>
                  </a:lnTo>
                  <a:lnTo>
                    <a:pt x="1865413" y="200609"/>
                  </a:lnTo>
                  <a:lnTo>
                    <a:pt x="1835175" y="212318"/>
                  </a:lnTo>
                  <a:lnTo>
                    <a:pt x="1818195" y="219125"/>
                  </a:lnTo>
                  <a:close/>
                </a:path>
                <a:path w="5781040" h="5781040">
                  <a:moveTo>
                    <a:pt x="1835175" y="212318"/>
                  </a:moveTo>
                  <a:close/>
                </a:path>
                <a:path w="5781040" h="5781040">
                  <a:moveTo>
                    <a:pt x="1900948" y="187312"/>
                  </a:moveTo>
                  <a:lnTo>
                    <a:pt x="1896655" y="175361"/>
                  </a:lnTo>
                  <a:lnTo>
                    <a:pt x="1929853" y="163436"/>
                  </a:lnTo>
                  <a:lnTo>
                    <a:pt x="1944598" y="158343"/>
                  </a:lnTo>
                  <a:lnTo>
                    <a:pt x="1948751" y="170345"/>
                  </a:lnTo>
                  <a:lnTo>
                    <a:pt x="1934037" y="175425"/>
                  </a:lnTo>
                  <a:lnTo>
                    <a:pt x="1900948" y="187312"/>
                  </a:lnTo>
                  <a:close/>
                </a:path>
                <a:path w="5781040" h="5781040">
                  <a:moveTo>
                    <a:pt x="1934044" y="175425"/>
                  </a:moveTo>
                  <a:close/>
                </a:path>
                <a:path w="5781040" h="5781040">
                  <a:moveTo>
                    <a:pt x="1984755" y="158153"/>
                  </a:moveTo>
                  <a:lnTo>
                    <a:pt x="1980767" y="146088"/>
                  </a:lnTo>
                  <a:lnTo>
                    <a:pt x="1997011" y="140703"/>
                  </a:lnTo>
                  <a:lnTo>
                    <a:pt x="2029180" y="130479"/>
                  </a:lnTo>
                  <a:lnTo>
                    <a:pt x="2033028" y="142582"/>
                  </a:lnTo>
                  <a:lnTo>
                    <a:pt x="2000935" y="152793"/>
                  </a:lnTo>
                  <a:lnTo>
                    <a:pt x="1984755" y="158153"/>
                  </a:lnTo>
                  <a:close/>
                </a:path>
                <a:path w="5781040" h="5781040">
                  <a:moveTo>
                    <a:pt x="2000935" y="152793"/>
                  </a:moveTo>
                  <a:close/>
                </a:path>
                <a:path w="5781040" h="5781040">
                  <a:moveTo>
                    <a:pt x="2069325" y="131533"/>
                  </a:moveTo>
                  <a:lnTo>
                    <a:pt x="2065781" y="119329"/>
                  </a:lnTo>
                  <a:lnTo>
                    <a:pt x="2099093" y="109651"/>
                  </a:lnTo>
                  <a:lnTo>
                    <a:pt x="2114689" y="105321"/>
                  </a:lnTo>
                  <a:lnTo>
                    <a:pt x="2118093" y="117563"/>
                  </a:lnTo>
                  <a:lnTo>
                    <a:pt x="2102511" y="121881"/>
                  </a:lnTo>
                  <a:lnTo>
                    <a:pt x="2069325" y="131533"/>
                  </a:lnTo>
                  <a:close/>
                </a:path>
                <a:path w="5781040" h="5781040">
                  <a:moveTo>
                    <a:pt x="2102522" y="121881"/>
                  </a:moveTo>
                  <a:close/>
                </a:path>
                <a:path w="5781040" h="5781040">
                  <a:moveTo>
                    <a:pt x="2154783" y="107632"/>
                  </a:moveTo>
                  <a:lnTo>
                    <a:pt x="2151544" y="95351"/>
                  </a:lnTo>
                  <a:lnTo>
                    <a:pt x="2168016" y="90995"/>
                  </a:lnTo>
                  <a:lnTo>
                    <a:pt x="2200846" y="82765"/>
                  </a:lnTo>
                  <a:lnTo>
                    <a:pt x="2203932" y="95084"/>
                  </a:lnTo>
                  <a:lnTo>
                    <a:pt x="2171133" y="103314"/>
                  </a:lnTo>
                  <a:lnTo>
                    <a:pt x="2154783" y="107632"/>
                  </a:lnTo>
                  <a:close/>
                </a:path>
                <a:path w="5781040" h="5781040">
                  <a:moveTo>
                    <a:pt x="2171153" y="103314"/>
                  </a:moveTo>
                  <a:close/>
                </a:path>
                <a:path w="5781040" h="5781040">
                  <a:moveTo>
                    <a:pt x="2240838" y="86309"/>
                  </a:moveTo>
                  <a:lnTo>
                    <a:pt x="2238069" y="73913"/>
                  </a:lnTo>
                  <a:lnTo>
                    <a:pt x="2272664" y="66154"/>
                  </a:lnTo>
                  <a:lnTo>
                    <a:pt x="2287752" y="62966"/>
                  </a:lnTo>
                  <a:lnTo>
                    <a:pt x="2290381" y="75399"/>
                  </a:lnTo>
                  <a:lnTo>
                    <a:pt x="2275338" y="78574"/>
                  </a:lnTo>
                  <a:lnTo>
                    <a:pt x="2240838" y="86309"/>
                  </a:lnTo>
                  <a:close/>
                </a:path>
                <a:path w="5781040" h="5781040">
                  <a:moveTo>
                    <a:pt x="2275338" y="78574"/>
                  </a:moveTo>
                  <a:close/>
                </a:path>
                <a:path w="5781040" h="5781040">
                  <a:moveTo>
                    <a:pt x="2327617" y="67754"/>
                  </a:moveTo>
                  <a:lnTo>
                    <a:pt x="2325153" y="55295"/>
                  </a:lnTo>
                  <a:lnTo>
                    <a:pt x="2343213" y="51714"/>
                  </a:lnTo>
                  <a:lnTo>
                    <a:pt x="2375141" y="45808"/>
                  </a:lnTo>
                  <a:lnTo>
                    <a:pt x="2377452" y="58292"/>
                  </a:lnTo>
                  <a:lnTo>
                    <a:pt x="2345587" y="64198"/>
                  </a:lnTo>
                  <a:lnTo>
                    <a:pt x="2327617" y="67754"/>
                  </a:lnTo>
                  <a:close/>
                </a:path>
                <a:path w="5781040" h="5781040">
                  <a:moveTo>
                    <a:pt x="2345587" y="64198"/>
                  </a:moveTo>
                  <a:close/>
                </a:path>
                <a:path w="5781040" h="5781040">
                  <a:moveTo>
                    <a:pt x="2414917" y="51803"/>
                  </a:moveTo>
                  <a:lnTo>
                    <a:pt x="2412758" y="39293"/>
                  </a:lnTo>
                  <a:lnTo>
                    <a:pt x="2414384" y="39001"/>
                  </a:lnTo>
                  <a:lnTo>
                    <a:pt x="2450198" y="33312"/>
                  </a:lnTo>
                  <a:lnTo>
                    <a:pt x="2463101" y="31419"/>
                  </a:lnTo>
                  <a:lnTo>
                    <a:pt x="2464942" y="43980"/>
                  </a:lnTo>
                  <a:lnTo>
                    <a:pt x="2452074" y="45872"/>
                  </a:lnTo>
                  <a:lnTo>
                    <a:pt x="2414917" y="51803"/>
                  </a:lnTo>
                  <a:close/>
                </a:path>
                <a:path w="5781040" h="5781040">
                  <a:moveTo>
                    <a:pt x="2452077" y="45872"/>
                  </a:moveTo>
                  <a:close/>
                </a:path>
                <a:path w="5781040" h="5781040">
                  <a:moveTo>
                    <a:pt x="2416440" y="51547"/>
                  </a:moveTo>
                  <a:close/>
                </a:path>
                <a:path w="5781040" h="5781040">
                  <a:moveTo>
                    <a:pt x="2416429" y="51549"/>
                  </a:moveTo>
                  <a:close/>
                </a:path>
                <a:path w="5781040" h="5781040">
                  <a:moveTo>
                    <a:pt x="2502585" y="38658"/>
                  </a:moveTo>
                  <a:lnTo>
                    <a:pt x="2500909" y="26073"/>
                  </a:lnTo>
                  <a:lnTo>
                    <a:pt x="2522245" y="23228"/>
                  </a:lnTo>
                  <a:lnTo>
                    <a:pt x="2551391" y="19710"/>
                  </a:lnTo>
                  <a:lnTo>
                    <a:pt x="2552915" y="32308"/>
                  </a:lnTo>
                  <a:lnTo>
                    <a:pt x="2523788" y="35826"/>
                  </a:lnTo>
                  <a:lnTo>
                    <a:pt x="2502585" y="38658"/>
                  </a:lnTo>
                  <a:close/>
                </a:path>
                <a:path w="5781040" h="5781040">
                  <a:moveTo>
                    <a:pt x="2523807" y="35826"/>
                  </a:moveTo>
                  <a:close/>
                </a:path>
                <a:path w="5781040" h="5781040">
                  <a:moveTo>
                    <a:pt x="2590698" y="28143"/>
                  </a:moveTo>
                  <a:lnTo>
                    <a:pt x="2589339" y="15519"/>
                  </a:lnTo>
                  <a:lnTo>
                    <a:pt x="2594851" y="14922"/>
                  </a:lnTo>
                  <a:lnTo>
                    <a:pt x="2631350" y="11455"/>
                  </a:lnTo>
                  <a:lnTo>
                    <a:pt x="2640075" y="10731"/>
                  </a:lnTo>
                  <a:lnTo>
                    <a:pt x="2641117" y="23393"/>
                  </a:lnTo>
                  <a:lnTo>
                    <a:pt x="2632585" y="24091"/>
                  </a:lnTo>
                  <a:lnTo>
                    <a:pt x="2596095" y="27558"/>
                  </a:lnTo>
                  <a:lnTo>
                    <a:pt x="2590698" y="28143"/>
                  </a:lnTo>
                  <a:close/>
                </a:path>
                <a:path w="5781040" h="5781040">
                  <a:moveTo>
                    <a:pt x="2632430" y="24104"/>
                  </a:moveTo>
                  <a:lnTo>
                    <a:pt x="2632585" y="24091"/>
                  </a:lnTo>
                  <a:lnTo>
                    <a:pt x="2632430" y="24104"/>
                  </a:lnTo>
                  <a:close/>
                </a:path>
                <a:path w="5781040" h="5781040">
                  <a:moveTo>
                    <a:pt x="2679013" y="20396"/>
                  </a:moveTo>
                  <a:lnTo>
                    <a:pt x="2678137" y="7721"/>
                  </a:lnTo>
                  <a:lnTo>
                    <a:pt x="2704744" y="5867"/>
                  </a:lnTo>
                  <a:lnTo>
                    <a:pt x="2728912" y="4483"/>
                  </a:lnTo>
                  <a:lnTo>
                    <a:pt x="2729636" y="17170"/>
                  </a:lnTo>
                  <a:lnTo>
                    <a:pt x="2705506" y="18541"/>
                  </a:lnTo>
                  <a:lnTo>
                    <a:pt x="2679013" y="20396"/>
                  </a:lnTo>
                  <a:close/>
                </a:path>
                <a:path w="5781040" h="5781040">
                  <a:moveTo>
                    <a:pt x="2767609" y="15328"/>
                  </a:moveTo>
                  <a:lnTo>
                    <a:pt x="2767037" y="2641"/>
                  </a:lnTo>
                  <a:lnTo>
                    <a:pt x="2778632" y="2120"/>
                  </a:lnTo>
                  <a:lnTo>
                    <a:pt x="2817977" y="901"/>
                  </a:lnTo>
                  <a:lnTo>
                    <a:pt x="2818218" y="13601"/>
                  </a:lnTo>
                  <a:lnTo>
                    <a:pt x="2816046" y="13639"/>
                  </a:lnTo>
                  <a:lnTo>
                    <a:pt x="2779475" y="14808"/>
                  </a:lnTo>
                  <a:lnTo>
                    <a:pt x="2779166" y="14808"/>
                  </a:lnTo>
                  <a:lnTo>
                    <a:pt x="2767609" y="15328"/>
                  </a:lnTo>
                  <a:close/>
                </a:path>
                <a:path w="5781040" h="5781040">
                  <a:moveTo>
                    <a:pt x="2779077" y="14820"/>
                  </a:moveTo>
                  <a:lnTo>
                    <a:pt x="2779475" y="14808"/>
                  </a:lnTo>
                  <a:lnTo>
                    <a:pt x="2779077" y="14820"/>
                  </a:lnTo>
                  <a:close/>
                </a:path>
                <a:path w="5781040" h="5781040">
                  <a:moveTo>
                    <a:pt x="2856229" y="12915"/>
                  </a:moveTo>
                  <a:lnTo>
                    <a:pt x="2856153" y="215"/>
                  </a:lnTo>
                  <a:lnTo>
                    <a:pt x="2890367" y="0"/>
                  </a:lnTo>
                  <a:lnTo>
                    <a:pt x="2907029" y="114"/>
                  </a:lnTo>
                  <a:lnTo>
                    <a:pt x="2906941" y="12699"/>
                  </a:lnTo>
                  <a:lnTo>
                    <a:pt x="2890329" y="12699"/>
                  </a:lnTo>
                  <a:lnTo>
                    <a:pt x="2856229" y="12915"/>
                  </a:lnTo>
                  <a:close/>
                </a:path>
                <a:path w="5781040" h="5781040">
                  <a:moveTo>
                    <a:pt x="2890365" y="12700"/>
                  </a:moveTo>
                  <a:close/>
                </a:path>
                <a:path w="5781040" h="5781040">
                  <a:moveTo>
                    <a:pt x="2906940" y="12814"/>
                  </a:moveTo>
                  <a:lnTo>
                    <a:pt x="2890365" y="12700"/>
                  </a:lnTo>
                  <a:lnTo>
                    <a:pt x="2906941" y="12699"/>
                  </a:lnTo>
                  <a:close/>
                </a:path>
                <a:path w="5781040" h="5781040">
                  <a:moveTo>
                    <a:pt x="2995663" y="14630"/>
                  </a:moveTo>
                  <a:lnTo>
                    <a:pt x="2964598" y="13639"/>
                  </a:lnTo>
                  <a:lnTo>
                    <a:pt x="2944964" y="13271"/>
                  </a:lnTo>
                  <a:lnTo>
                    <a:pt x="2945205" y="571"/>
                  </a:lnTo>
                  <a:lnTo>
                    <a:pt x="2964967" y="952"/>
                  </a:lnTo>
                  <a:lnTo>
                    <a:pt x="2996069" y="1930"/>
                  </a:lnTo>
                  <a:lnTo>
                    <a:pt x="2995663" y="14630"/>
                  </a:lnTo>
                  <a:close/>
                </a:path>
                <a:path w="5781040" h="5781040">
                  <a:moveTo>
                    <a:pt x="3084194" y="19176"/>
                  </a:moveTo>
                  <a:lnTo>
                    <a:pt x="3075139" y="18541"/>
                  </a:lnTo>
                  <a:lnTo>
                    <a:pt x="3038411" y="16446"/>
                  </a:lnTo>
                  <a:lnTo>
                    <a:pt x="3033648" y="16230"/>
                  </a:lnTo>
                  <a:lnTo>
                    <a:pt x="3034207" y="3543"/>
                  </a:lnTo>
                  <a:lnTo>
                    <a:pt x="3039097" y="3759"/>
                  </a:lnTo>
                  <a:lnTo>
                    <a:pt x="3075977" y="5867"/>
                  </a:lnTo>
                  <a:lnTo>
                    <a:pt x="3085083" y="6502"/>
                  </a:lnTo>
                  <a:lnTo>
                    <a:pt x="3084194" y="19176"/>
                  </a:lnTo>
                  <a:close/>
                </a:path>
                <a:path w="5781040" h="5781040">
                  <a:moveTo>
                    <a:pt x="3172637" y="26428"/>
                  </a:moveTo>
                  <a:lnTo>
                    <a:pt x="3148215" y="24091"/>
                  </a:lnTo>
                  <a:lnTo>
                    <a:pt x="3122116" y="21945"/>
                  </a:lnTo>
                  <a:lnTo>
                    <a:pt x="3123158" y="9283"/>
                  </a:lnTo>
                  <a:lnTo>
                    <a:pt x="3149371" y="11455"/>
                  </a:lnTo>
                  <a:lnTo>
                    <a:pt x="3173844" y="13779"/>
                  </a:lnTo>
                  <a:lnTo>
                    <a:pt x="3172637" y="26428"/>
                  </a:lnTo>
                  <a:close/>
                </a:path>
                <a:path w="5781040" h="5781040">
                  <a:moveTo>
                    <a:pt x="3260737" y="36334"/>
                  </a:moveTo>
                  <a:lnTo>
                    <a:pt x="3256838" y="35813"/>
                  </a:lnTo>
                  <a:lnTo>
                    <a:pt x="3220770" y="31457"/>
                  </a:lnTo>
                  <a:lnTo>
                    <a:pt x="3210458" y="30352"/>
                  </a:lnTo>
                  <a:lnTo>
                    <a:pt x="3211817" y="17729"/>
                  </a:lnTo>
                  <a:lnTo>
                    <a:pt x="3222243" y="18846"/>
                  </a:lnTo>
                  <a:lnTo>
                    <a:pt x="3258476" y="23228"/>
                  </a:lnTo>
                  <a:lnTo>
                    <a:pt x="3262413" y="23748"/>
                  </a:lnTo>
                  <a:lnTo>
                    <a:pt x="3260737" y="36334"/>
                  </a:lnTo>
                  <a:close/>
                </a:path>
                <a:path w="5781040" h="5781040">
                  <a:moveTo>
                    <a:pt x="3348557" y="49034"/>
                  </a:moveTo>
                  <a:lnTo>
                    <a:pt x="3328568" y="45859"/>
                  </a:lnTo>
                  <a:lnTo>
                    <a:pt x="3298418" y="41440"/>
                  </a:lnTo>
                  <a:lnTo>
                    <a:pt x="3300259" y="28879"/>
                  </a:lnTo>
                  <a:lnTo>
                    <a:pt x="3330523" y="33312"/>
                  </a:lnTo>
                  <a:lnTo>
                    <a:pt x="3350564" y="36499"/>
                  </a:lnTo>
                  <a:lnTo>
                    <a:pt x="3348557" y="49034"/>
                  </a:lnTo>
                  <a:close/>
                </a:path>
                <a:path w="5781040" h="5781040">
                  <a:moveTo>
                    <a:pt x="3437213" y="57657"/>
                  </a:moveTo>
                  <a:lnTo>
                    <a:pt x="3399728" y="57645"/>
                  </a:lnTo>
                  <a:lnTo>
                    <a:pt x="3386061" y="55295"/>
                  </a:lnTo>
                  <a:lnTo>
                    <a:pt x="3388220" y="42773"/>
                  </a:lnTo>
                  <a:lnTo>
                    <a:pt x="3401999" y="45148"/>
                  </a:lnTo>
                  <a:lnTo>
                    <a:pt x="3437508" y="51714"/>
                  </a:lnTo>
                  <a:lnTo>
                    <a:pt x="3438359" y="51892"/>
                  </a:lnTo>
                  <a:lnTo>
                    <a:pt x="3437213" y="57657"/>
                  </a:lnTo>
                  <a:close/>
                </a:path>
                <a:path w="5781040" h="5781040">
                  <a:moveTo>
                    <a:pt x="3435913" y="64198"/>
                  </a:moveTo>
                  <a:lnTo>
                    <a:pt x="3435090" y="64185"/>
                  </a:lnTo>
                  <a:lnTo>
                    <a:pt x="3399726" y="57645"/>
                  </a:lnTo>
                  <a:lnTo>
                    <a:pt x="3437213" y="57657"/>
                  </a:lnTo>
                  <a:lnTo>
                    <a:pt x="3435913" y="64198"/>
                  </a:lnTo>
                  <a:close/>
                </a:path>
                <a:path w="5781040" h="5781040">
                  <a:moveTo>
                    <a:pt x="3435883" y="64350"/>
                  </a:moveTo>
                  <a:lnTo>
                    <a:pt x="3435083" y="64185"/>
                  </a:lnTo>
                  <a:lnTo>
                    <a:pt x="3435913" y="64198"/>
                  </a:lnTo>
                  <a:lnTo>
                    <a:pt x="3435883" y="64350"/>
                  </a:lnTo>
                  <a:close/>
                </a:path>
                <a:path w="5781040" h="5781040">
                  <a:moveTo>
                    <a:pt x="3523624" y="78574"/>
                  </a:moveTo>
                  <a:lnTo>
                    <a:pt x="3505342" y="78562"/>
                  </a:lnTo>
                  <a:lnTo>
                    <a:pt x="3473170" y="71767"/>
                  </a:lnTo>
                  <a:lnTo>
                    <a:pt x="3475799" y="59347"/>
                  </a:lnTo>
                  <a:lnTo>
                    <a:pt x="3508069" y="66154"/>
                  </a:lnTo>
                  <a:lnTo>
                    <a:pt x="3525532" y="70078"/>
                  </a:lnTo>
                  <a:lnTo>
                    <a:pt x="3523624" y="78574"/>
                  </a:lnTo>
                  <a:close/>
                </a:path>
                <a:path w="5781040" h="5781040">
                  <a:moveTo>
                    <a:pt x="3522751" y="82461"/>
                  </a:moveTo>
                  <a:lnTo>
                    <a:pt x="3505326" y="78562"/>
                  </a:lnTo>
                  <a:lnTo>
                    <a:pt x="3523624" y="78574"/>
                  </a:lnTo>
                  <a:lnTo>
                    <a:pt x="3522751" y="82461"/>
                  </a:lnTo>
                  <a:close/>
                </a:path>
                <a:path w="5781040" h="5781040">
                  <a:moveTo>
                    <a:pt x="3611181" y="94640"/>
                  </a:moveTo>
                  <a:lnTo>
                    <a:pt x="3574958" y="94627"/>
                  </a:lnTo>
                  <a:lnTo>
                    <a:pt x="3559797" y="91033"/>
                  </a:lnTo>
                  <a:lnTo>
                    <a:pt x="3562730" y="78676"/>
                  </a:lnTo>
                  <a:lnTo>
                    <a:pt x="3577983" y="82295"/>
                  </a:lnTo>
                  <a:lnTo>
                    <a:pt x="3612133" y="90855"/>
                  </a:lnTo>
                  <a:lnTo>
                    <a:pt x="3611181" y="94640"/>
                  </a:lnTo>
                  <a:close/>
                </a:path>
                <a:path w="5781040" h="5781040">
                  <a:moveTo>
                    <a:pt x="3609034" y="103174"/>
                  </a:moveTo>
                  <a:lnTo>
                    <a:pt x="3574935" y="94627"/>
                  </a:lnTo>
                  <a:lnTo>
                    <a:pt x="3611181" y="94640"/>
                  </a:lnTo>
                  <a:lnTo>
                    <a:pt x="3609034" y="103174"/>
                  </a:lnTo>
                  <a:close/>
                </a:path>
                <a:path w="5781040" h="5781040">
                  <a:moveTo>
                    <a:pt x="3694544" y="126631"/>
                  </a:moveTo>
                  <a:lnTo>
                    <a:pt x="3678122" y="121856"/>
                  </a:lnTo>
                  <a:lnTo>
                    <a:pt x="3645725" y="112877"/>
                  </a:lnTo>
                  <a:lnTo>
                    <a:pt x="3649116" y="100634"/>
                  </a:lnTo>
                  <a:lnTo>
                    <a:pt x="3681628" y="109651"/>
                  </a:lnTo>
                  <a:lnTo>
                    <a:pt x="3698087" y="114439"/>
                  </a:lnTo>
                  <a:lnTo>
                    <a:pt x="3694544" y="126631"/>
                  </a:lnTo>
                  <a:close/>
                </a:path>
                <a:path w="5781040" h="5781040">
                  <a:moveTo>
                    <a:pt x="3779380" y="152653"/>
                  </a:moveTo>
                  <a:lnTo>
                    <a:pt x="3746055" y="142062"/>
                  </a:lnTo>
                  <a:lnTo>
                    <a:pt x="3730980" y="137477"/>
                  </a:lnTo>
                  <a:lnTo>
                    <a:pt x="3734676" y="125323"/>
                  </a:lnTo>
                  <a:lnTo>
                    <a:pt x="3749865" y="129946"/>
                  </a:lnTo>
                  <a:lnTo>
                    <a:pt x="3783228" y="140550"/>
                  </a:lnTo>
                  <a:lnTo>
                    <a:pt x="3779380" y="152653"/>
                  </a:lnTo>
                  <a:close/>
                </a:path>
                <a:path w="5781040" h="5781040">
                  <a:moveTo>
                    <a:pt x="3865400" y="175425"/>
                  </a:moveTo>
                  <a:lnTo>
                    <a:pt x="3846690" y="175425"/>
                  </a:lnTo>
                  <a:lnTo>
                    <a:pt x="3815384" y="164617"/>
                  </a:lnTo>
                  <a:lnTo>
                    <a:pt x="3819537" y="152615"/>
                  </a:lnTo>
                  <a:lnTo>
                    <a:pt x="3850868" y="163436"/>
                  </a:lnTo>
                  <a:lnTo>
                    <a:pt x="3867556" y="169417"/>
                  </a:lnTo>
                  <a:lnTo>
                    <a:pt x="3865400" y="175425"/>
                  </a:lnTo>
                  <a:close/>
                </a:path>
                <a:path w="5781040" h="5781040">
                  <a:moveTo>
                    <a:pt x="3863263" y="181381"/>
                  </a:moveTo>
                  <a:lnTo>
                    <a:pt x="3846613" y="175399"/>
                  </a:lnTo>
                  <a:lnTo>
                    <a:pt x="3865400" y="175425"/>
                  </a:lnTo>
                  <a:lnTo>
                    <a:pt x="3863263" y="181381"/>
                  </a:lnTo>
                  <a:close/>
                </a:path>
                <a:path w="5781040" h="5781040">
                  <a:moveTo>
                    <a:pt x="3947954" y="199631"/>
                  </a:moveTo>
                  <a:lnTo>
                    <a:pt x="3912793" y="199631"/>
                  </a:lnTo>
                  <a:lnTo>
                    <a:pt x="3898950" y="194462"/>
                  </a:lnTo>
                  <a:lnTo>
                    <a:pt x="3903395" y="182562"/>
                  </a:lnTo>
                  <a:lnTo>
                    <a:pt x="3917276" y="187744"/>
                  </a:lnTo>
                  <a:lnTo>
                    <a:pt x="3947954" y="199631"/>
                  </a:lnTo>
                  <a:close/>
                </a:path>
                <a:path w="5781040" h="5781040">
                  <a:moveTo>
                    <a:pt x="3946357" y="212318"/>
                  </a:moveTo>
                  <a:lnTo>
                    <a:pt x="3945559" y="212318"/>
                  </a:lnTo>
                  <a:lnTo>
                    <a:pt x="3912717" y="199605"/>
                  </a:lnTo>
                  <a:lnTo>
                    <a:pt x="3947954" y="199631"/>
                  </a:lnTo>
                  <a:lnTo>
                    <a:pt x="3950969" y="200799"/>
                  </a:lnTo>
                  <a:lnTo>
                    <a:pt x="3946357" y="212318"/>
                  </a:lnTo>
                  <a:close/>
                </a:path>
                <a:path w="5781040" h="5781040">
                  <a:moveTo>
                    <a:pt x="3946245" y="212597"/>
                  </a:moveTo>
                  <a:lnTo>
                    <a:pt x="3945537" y="212310"/>
                  </a:lnTo>
                  <a:lnTo>
                    <a:pt x="3946357" y="212318"/>
                  </a:lnTo>
                  <a:lnTo>
                    <a:pt x="3946245" y="212597"/>
                  </a:lnTo>
                  <a:close/>
                </a:path>
                <a:path w="5781040" h="5781040">
                  <a:moveTo>
                    <a:pt x="4028249" y="246494"/>
                  </a:moveTo>
                  <a:lnTo>
                    <a:pt x="4010443" y="238823"/>
                  </a:lnTo>
                  <a:lnTo>
                    <a:pt x="3981513" y="226796"/>
                  </a:lnTo>
                  <a:lnTo>
                    <a:pt x="3986390" y="215074"/>
                  </a:lnTo>
                  <a:lnTo>
                    <a:pt x="4015422" y="227139"/>
                  </a:lnTo>
                  <a:lnTo>
                    <a:pt x="4033278" y="234822"/>
                  </a:lnTo>
                  <a:lnTo>
                    <a:pt x="4028249" y="246494"/>
                  </a:lnTo>
                  <a:close/>
                </a:path>
                <a:path w="5781040" h="5781040">
                  <a:moveTo>
                    <a:pt x="4105071" y="266915"/>
                  </a:moveTo>
                  <a:lnTo>
                    <a:pt x="4074655" y="266915"/>
                  </a:lnTo>
                  <a:lnTo>
                    <a:pt x="4063072" y="261759"/>
                  </a:lnTo>
                  <a:lnTo>
                    <a:pt x="4068228" y="250164"/>
                  </a:lnTo>
                  <a:lnTo>
                    <a:pt x="4079849" y="255333"/>
                  </a:lnTo>
                  <a:lnTo>
                    <a:pt x="4105071" y="266915"/>
                  </a:lnTo>
                  <a:close/>
                </a:path>
                <a:path w="5781040" h="5781040">
                  <a:moveTo>
                    <a:pt x="4109135" y="282803"/>
                  </a:moveTo>
                  <a:lnTo>
                    <a:pt x="4106354" y="281482"/>
                  </a:lnTo>
                  <a:lnTo>
                    <a:pt x="4074591" y="266890"/>
                  </a:lnTo>
                  <a:lnTo>
                    <a:pt x="4105071" y="266915"/>
                  </a:lnTo>
                  <a:lnTo>
                    <a:pt x="4111764" y="269989"/>
                  </a:lnTo>
                  <a:lnTo>
                    <a:pt x="4114583" y="271335"/>
                  </a:lnTo>
                  <a:lnTo>
                    <a:pt x="4109135" y="282803"/>
                  </a:lnTo>
                  <a:close/>
                </a:path>
                <a:path w="5781040" h="5781040">
                  <a:moveTo>
                    <a:pt x="4188904" y="321703"/>
                  </a:moveTo>
                  <a:lnTo>
                    <a:pt x="4169257" y="311784"/>
                  </a:lnTo>
                  <a:lnTo>
                    <a:pt x="4143463" y="299161"/>
                  </a:lnTo>
                  <a:lnTo>
                    <a:pt x="4149038" y="287756"/>
                  </a:lnTo>
                  <a:lnTo>
                    <a:pt x="4174946" y="300431"/>
                  </a:lnTo>
                  <a:lnTo>
                    <a:pt x="4194619" y="310362"/>
                  </a:lnTo>
                  <a:lnTo>
                    <a:pt x="4188904" y="321703"/>
                  </a:lnTo>
                  <a:close/>
                </a:path>
                <a:path w="5781040" h="5781040">
                  <a:moveTo>
                    <a:pt x="4267377" y="362966"/>
                  </a:moveTo>
                  <a:lnTo>
                    <a:pt x="4261992" y="359994"/>
                  </a:lnTo>
                  <a:lnTo>
                    <a:pt x="4231296" y="343560"/>
                  </a:lnTo>
                  <a:lnTo>
                    <a:pt x="4222711" y="339102"/>
                  </a:lnTo>
                  <a:lnTo>
                    <a:pt x="4228566" y="327837"/>
                  </a:lnTo>
                  <a:lnTo>
                    <a:pt x="4237253" y="332346"/>
                  </a:lnTo>
                  <a:lnTo>
                    <a:pt x="4268088" y="348856"/>
                  </a:lnTo>
                  <a:lnTo>
                    <a:pt x="4273511" y="351840"/>
                  </a:lnTo>
                  <a:lnTo>
                    <a:pt x="4267377" y="362966"/>
                  </a:lnTo>
                  <a:close/>
                </a:path>
                <a:path w="5781040" h="5781040">
                  <a:moveTo>
                    <a:pt x="4344593" y="406704"/>
                  </a:moveTo>
                  <a:lnTo>
                    <a:pt x="4322698" y="393941"/>
                  </a:lnTo>
                  <a:lnTo>
                    <a:pt x="4300626" y="381419"/>
                  </a:lnTo>
                  <a:lnTo>
                    <a:pt x="4306887" y="370370"/>
                  </a:lnTo>
                  <a:lnTo>
                    <a:pt x="4329061" y="382943"/>
                  </a:lnTo>
                  <a:lnTo>
                    <a:pt x="4350994" y="395731"/>
                  </a:lnTo>
                  <a:lnTo>
                    <a:pt x="4344593" y="406704"/>
                  </a:lnTo>
                  <a:close/>
                </a:path>
                <a:path w="5781040" h="5781040">
                  <a:moveTo>
                    <a:pt x="4406775" y="429323"/>
                  </a:moveTo>
                  <a:lnTo>
                    <a:pt x="4382566" y="429323"/>
                  </a:lnTo>
                  <a:lnTo>
                    <a:pt x="4377270" y="426148"/>
                  </a:lnTo>
                  <a:lnTo>
                    <a:pt x="4383798" y="415264"/>
                  </a:lnTo>
                  <a:lnTo>
                    <a:pt x="4389119" y="418452"/>
                  </a:lnTo>
                  <a:lnTo>
                    <a:pt x="4406775" y="429323"/>
                  </a:lnTo>
                  <a:close/>
                </a:path>
                <a:path w="5781040" h="5781040">
                  <a:moveTo>
                    <a:pt x="4423670" y="447522"/>
                  </a:moveTo>
                  <a:lnTo>
                    <a:pt x="4412106" y="447522"/>
                  </a:lnTo>
                  <a:lnTo>
                    <a:pt x="4382504" y="429286"/>
                  </a:lnTo>
                  <a:lnTo>
                    <a:pt x="4406775" y="429323"/>
                  </a:lnTo>
                  <a:lnTo>
                    <a:pt x="4418799" y="436727"/>
                  </a:lnTo>
                  <a:lnTo>
                    <a:pt x="4427156" y="442010"/>
                  </a:lnTo>
                  <a:lnTo>
                    <a:pt x="4423670" y="447522"/>
                  </a:lnTo>
                  <a:close/>
                </a:path>
                <a:path w="5781040" h="5781040">
                  <a:moveTo>
                    <a:pt x="4420361" y="452754"/>
                  </a:moveTo>
                  <a:lnTo>
                    <a:pt x="4412043" y="447484"/>
                  </a:lnTo>
                  <a:lnTo>
                    <a:pt x="4423670" y="447522"/>
                  </a:lnTo>
                  <a:lnTo>
                    <a:pt x="4420361" y="452754"/>
                  </a:lnTo>
                  <a:close/>
                </a:path>
                <a:path w="5781040" h="5781040">
                  <a:moveTo>
                    <a:pt x="4493372" y="484949"/>
                  </a:moveTo>
                  <a:lnTo>
                    <a:pt x="4470488" y="484949"/>
                  </a:lnTo>
                  <a:lnTo>
                    <a:pt x="4452416" y="473214"/>
                  </a:lnTo>
                  <a:lnTo>
                    <a:pt x="4459338" y="462559"/>
                  </a:lnTo>
                  <a:lnTo>
                    <a:pt x="4477435" y="474319"/>
                  </a:lnTo>
                  <a:lnTo>
                    <a:pt x="4493372" y="484949"/>
                  </a:lnTo>
                  <a:close/>
                </a:path>
                <a:path w="5781040" h="5781040">
                  <a:moveTo>
                    <a:pt x="4494758" y="501141"/>
                  </a:moveTo>
                  <a:lnTo>
                    <a:pt x="4470425" y="484911"/>
                  </a:lnTo>
                  <a:lnTo>
                    <a:pt x="4493372" y="484949"/>
                  </a:lnTo>
                  <a:lnTo>
                    <a:pt x="4501806" y="490575"/>
                  </a:lnTo>
                  <a:lnTo>
                    <a:pt x="4494758" y="501141"/>
                  </a:lnTo>
                  <a:close/>
                </a:path>
                <a:path w="5781040" h="5781040">
                  <a:moveTo>
                    <a:pt x="4549997" y="523735"/>
                  </a:moveTo>
                  <a:lnTo>
                    <a:pt x="4527905" y="523735"/>
                  </a:lnTo>
                  <a:lnTo>
                    <a:pt x="4526165" y="522554"/>
                  </a:lnTo>
                  <a:lnTo>
                    <a:pt x="4533340" y="512076"/>
                  </a:lnTo>
                  <a:lnTo>
                    <a:pt x="4535106" y="513283"/>
                  </a:lnTo>
                  <a:lnTo>
                    <a:pt x="4549997" y="523735"/>
                  </a:lnTo>
                  <a:close/>
                </a:path>
                <a:path w="5781040" h="5781040">
                  <a:moveTo>
                    <a:pt x="4567542" y="551776"/>
                  </a:moveTo>
                  <a:lnTo>
                    <a:pt x="4556175" y="543585"/>
                  </a:lnTo>
                  <a:lnTo>
                    <a:pt x="4527841" y="523697"/>
                  </a:lnTo>
                  <a:lnTo>
                    <a:pt x="4549997" y="523735"/>
                  </a:lnTo>
                  <a:lnTo>
                    <a:pt x="4563566" y="533260"/>
                  </a:lnTo>
                  <a:lnTo>
                    <a:pt x="4574958" y="541477"/>
                  </a:lnTo>
                  <a:lnTo>
                    <a:pt x="4567542" y="551776"/>
                  </a:lnTo>
                  <a:close/>
                </a:path>
                <a:path w="5781040" h="5781040">
                  <a:moveTo>
                    <a:pt x="4638827" y="604621"/>
                  </a:moveTo>
                  <a:lnTo>
                    <a:pt x="4612080" y="584365"/>
                  </a:lnTo>
                  <a:lnTo>
                    <a:pt x="4598276" y="574166"/>
                  </a:lnTo>
                  <a:lnTo>
                    <a:pt x="4605819" y="563956"/>
                  </a:lnTo>
                  <a:lnTo>
                    <a:pt x="4619713" y="574217"/>
                  </a:lnTo>
                  <a:lnTo>
                    <a:pt x="4646497" y="594499"/>
                  </a:lnTo>
                  <a:lnTo>
                    <a:pt x="4638827" y="604621"/>
                  </a:lnTo>
                  <a:close/>
                </a:path>
                <a:path w="5781040" h="5781040">
                  <a:moveTo>
                    <a:pt x="4714174" y="648004"/>
                  </a:moveTo>
                  <a:lnTo>
                    <a:pt x="4694072" y="648004"/>
                  </a:lnTo>
                  <a:lnTo>
                    <a:pt x="4668799" y="627900"/>
                  </a:lnTo>
                  <a:lnTo>
                    <a:pt x="4676711" y="617969"/>
                  </a:lnTo>
                  <a:lnTo>
                    <a:pt x="4702009" y="638086"/>
                  </a:lnTo>
                  <a:lnTo>
                    <a:pt x="4714174" y="648004"/>
                  </a:lnTo>
                  <a:close/>
                </a:path>
                <a:path w="5781040" h="5781040">
                  <a:moveTo>
                    <a:pt x="4708359" y="659650"/>
                  </a:moveTo>
                  <a:lnTo>
                    <a:pt x="4694023" y="647965"/>
                  </a:lnTo>
                  <a:lnTo>
                    <a:pt x="4714174" y="648004"/>
                  </a:lnTo>
                  <a:lnTo>
                    <a:pt x="4716386" y="649808"/>
                  </a:lnTo>
                  <a:lnTo>
                    <a:pt x="4708359" y="659650"/>
                  </a:lnTo>
                  <a:close/>
                </a:path>
                <a:path w="5781040" h="5781040">
                  <a:moveTo>
                    <a:pt x="4766891" y="691984"/>
                  </a:moveTo>
                  <a:lnTo>
                    <a:pt x="4747361" y="691984"/>
                  </a:lnTo>
                  <a:lnTo>
                    <a:pt x="4737658" y="683882"/>
                  </a:lnTo>
                  <a:lnTo>
                    <a:pt x="4745799" y="674141"/>
                  </a:lnTo>
                  <a:lnTo>
                    <a:pt x="4755540" y="682269"/>
                  </a:lnTo>
                  <a:lnTo>
                    <a:pt x="4766891" y="691984"/>
                  </a:lnTo>
                  <a:close/>
                </a:path>
                <a:path w="5781040" h="5781040">
                  <a:moveTo>
                    <a:pt x="4776215" y="716737"/>
                  </a:moveTo>
                  <a:lnTo>
                    <a:pt x="4773548" y="714400"/>
                  </a:lnTo>
                  <a:lnTo>
                    <a:pt x="4747310" y="691946"/>
                  </a:lnTo>
                  <a:lnTo>
                    <a:pt x="4766891" y="691984"/>
                  </a:lnTo>
                  <a:lnTo>
                    <a:pt x="4781892" y="704824"/>
                  </a:lnTo>
                  <a:lnTo>
                    <a:pt x="4784585" y="707186"/>
                  </a:lnTo>
                  <a:lnTo>
                    <a:pt x="4776215" y="716737"/>
                  </a:lnTo>
                  <a:close/>
                </a:path>
                <a:path w="5781040" h="5781040">
                  <a:moveTo>
                    <a:pt x="4842293" y="775957"/>
                  </a:moveTo>
                  <a:lnTo>
                    <a:pt x="4825212" y="760234"/>
                  </a:lnTo>
                  <a:lnTo>
                    <a:pt x="4804752" y="741870"/>
                  </a:lnTo>
                  <a:lnTo>
                    <a:pt x="4813236" y="732421"/>
                  </a:lnTo>
                  <a:lnTo>
                    <a:pt x="4833772" y="750862"/>
                  </a:lnTo>
                  <a:lnTo>
                    <a:pt x="4850891" y="766610"/>
                  </a:lnTo>
                  <a:lnTo>
                    <a:pt x="4842293" y="775957"/>
                  </a:lnTo>
                  <a:close/>
                </a:path>
                <a:path w="5781040" h="5781040">
                  <a:moveTo>
                    <a:pt x="4894097" y="807338"/>
                  </a:moveTo>
                  <a:lnTo>
                    <a:pt x="4875809" y="807338"/>
                  </a:lnTo>
                  <a:lnTo>
                    <a:pt x="4870068" y="801941"/>
                  </a:lnTo>
                  <a:lnTo>
                    <a:pt x="4878780" y="792695"/>
                  </a:lnTo>
                  <a:lnTo>
                    <a:pt x="4884546" y="798118"/>
                  </a:lnTo>
                  <a:lnTo>
                    <a:pt x="4894097" y="807338"/>
                  </a:lnTo>
                  <a:close/>
                </a:path>
                <a:path w="5781040" h="5781040">
                  <a:moveTo>
                    <a:pt x="4906517" y="837107"/>
                  </a:moveTo>
                  <a:lnTo>
                    <a:pt x="4900599" y="831253"/>
                  </a:lnTo>
                  <a:lnTo>
                    <a:pt x="4875745" y="807288"/>
                  </a:lnTo>
                  <a:lnTo>
                    <a:pt x="4894097" y="807338"/>
                  </a:lnTo>
                  <a:lnTo>
                    <a:pt x="4909489" y="822197"/>
                  </a:lnTo>
                  <a:lnTo>
                    <a:pt x="4915433" y="828078"/>
                  </a:lnTo>
                  <a:lnTo>
                    <a:pt x="4906517" y="837107"/>
                  </a:lnTo>
                  <a:close/>
                </a:path>
                <a:path w="5781040" h="5781040">
                  <a:moveTo>
                    <a:pt x="4967118" y="880135"/>
                  </a:moveTo>
                  <a:lnTo>
                    <a:pt x="4949469" y="880135"/>
                  </a:lnTo>
                  <a:lnTo>
                    <a:pt x="4933454" y="863930"/>
                  </a:lnTo>
                  <a:lnTo>
                    <a:pt x="4942496" y="855002"/>
                  </a:lnTo>
                  <a:lnTo>
                    <a:pt x="4958524" y="871232"/>
                  </a:lnTo>
                  <a:lnTo>
                    <a:pt x="4967118" y="880135"/>
                  </a:lnTo>
                  <a:close/>
                </a:path>
                <a:path w="5781040" h="5781040">
                  <a:moveTo>
                    <a:pt x="4968874" y="900252"/>
                  </a:moveTo>
                  <a:lnTo>
                    <a:pt x="4949418" y="880084"/>
                  </a:lnTo>
                  <a:lnTo>
                    <a:pt x="4967118" y="880135"/>
                  </a:lnTo>
                  <a:lnTo>
                    <a:pt x="4978018" y="891425"/>
                  </a:lnTo>
                  <a:lnTo>
                    <a:pt x="4968874" y="900252"/>
                  </a:lnTo>
                  <a:close/>
                </a:path>
                <a:path w="5781040" h="5781040">
                  <a:moveTo>
                    <a:pt x="5029199" y="965225"/>
                  </a:moveTo>
                  <a:lnTo>
                    <a:pt x="5020436" y="955459"/>
                  </a:lnTo>
                  <a:lnTo>
                    <a:pt x="4997056" y="930046"/>
                  </a:lnTo>
                  <a:lnTo>
                    <a:pt x="4994998" y="927874"/>
                  </a:lnTo>
                  <a:lnTo>
                    <a:pt x="5004244" y="919162"/>
                  </a:lnTo>
                  <a:lnTo>
                    <a:pt x="5006377" y="921423"/>
                  </a:lnTo>
                  <a:lnTo>
                    <a:pt x="5029860" y="946950"/>
                  </a:lnTo>
                  <a:lnTo>
                    <a:pt x="5038648" y="956741"/>
                  </a:lnTo>
                  <a:lnTo>
                    <a:pt x="5029199" y="965225"/>
                  </a:lnTo>
                  <a:close/>
                </a:path>
                <a:path w="5781040" h="5781040">
                  <a:moveTo>
                    <a:pt x="5083039" y="1007173"/>
                  </a:moveTo>
                  <a:lnTo>
                    <a:pt x="5066321" y="1007173"/>
                  </a:lnTo>
                  <a:lnTo>
                    <a:pt x="5054460" y="993648"/>
                  </a:lnTo>
                  <a:lnTo>
                    <a:pt x="5064010" y="985278"/>
                  </a:lnTo>
                  <a:lnTo>
                    <a:pt x="5075897" y="998829"/>
                  </a:lnTo>
                  <a:lnTo>
                    <a:pt x="5083039" y="1007173"/>
                  </a:lnTo>
                  <a:close/>
                </a:path>
                <a:path w="5781040" h="5781040">
                  <a:moveTo>
                    <a:pt x="5087607" y="1032040"/>
                  </a:moveTo>
                  <a:lnTo>
                    <a:pt x="5066271" y="1007122"/>
                  </a:lnTo>
                  <a:lnTo>
                    <a:pt x="5083039" y="1007173"/>
                  </a:lnTo>
                  <a:lnTo>
                    <a:pt x="5097259" y="1023785"/>
                  </a:lnTo>
                  <a:lnTo>
                    <a:pt x="5087607" y="1032040"/>
                  </a:lnTo>
                  <a:close/>
                </a:path>
                <a:path w="5781040" h="5781040">
                  <a:moveTo>
                    <a:pt x="5148991" y="1086713"/>
                  </a:moveTo>
                  <a:lnTo>
                    <a:pt x="5132768" y="1086713"/>
                  </a:lnTo>
                  <a:lnTo>
                    <a:pt x="5111940" y="1061173"/>
                  </a:lnTo>
                  <a:lnTo>
                    <a:pt x="5121782" y="1053147"/>
                  </a:lnTo>
                  <a:lnTo>
                    <a:pt x="5142636" y="1078725"/>
                  </a:lnTo>
                  <a:lnTo>
                    <a:pt x="5148991" y="1086713"/>
                  </a:lnTo>
                  <a:close/>
                </a:path>
                <a:path w="5781040" h="5781040">
                  <a:moveTo>
                    <a:pt x="5143817" y="1100620"/>
                  </a:moveTo>
                  <a:lnTo>
                    <a:pt x="5132717" y="1086662"/>
                  </a:lnTo>
                  <a:lnTo>
                    <a:pt x="5148991" y="1086713"/>
                  </a:lnTo>
                  <a:lnTo>
                    <a:pt x="5153761" y="1092708"/>
                  </a:lnTo>
                  <a:lnTo>
                    <a:pt x="5143817" y="1100620"/>
                  </a:lnTo>
                  <a:close/>
                </a:path>
                <a:path w="5781040" h="5781040">
                  <a:moveTo>
                    <a:pt x="5200930" y="1168641"/>
                  </a:moveTo>
                  <a:lnTo>
                    <a:pt x="5196357" y="1168641"/>
                  </a:lnTo>
                  <a:lnTo>
                    <a:pt x="5175440" y="1141018"/>
                  </a:lnTo>
                  <a:lnTo>
                    <a:pt x="5167299" y="1130528"/>
                  </a:lnTo>
                  <a:lnTo>
                    <a:pt x="5177332" y="1122743"/>
                  </a:lnTo>
                  <a:lnTo>
                    <a:pt x="5185536" y="1133322"/>
                  </a:lnTo>
                  <a:lnTo>
                    <a:pt x="5206504" y="1161008"/>
                  </a:lnTo>
                  <a:lnTo>
                    <a:pt x="5208193" y="1163281"/>
                  </a:lnTo>
                  <a:lnTo>
                    <a:pt x="5200930" y="1168641"/>
                  </a:lnTo>
                  <a:close/>
                </a:path>
                <a:path w="5781040" h="5781040">
                  <a:moveTo>
                    <a:pt x="5197970" y="1170825"/>
                  </a:moveTo>
                  <a:lnTo>
                    <a:pt x="5196333" y="1168610"/>
                  </a:lnTo>
                  <a:lnTo>
                    <a:pt x="5200930" y="1168641"/>
                  </a:lnTo>
                  <a:lnTo>
                    <a:pt x="5197970" y="1170825"/>
                  </a:lnTo>
                  <a:close/>
                </a:path>
                <a:path w="5781040" h="5781040">
                  <a:moveTo>
                    <a:pt x="5252654" y="1224559"/>
                  </a:moveTo>
                  <a:lnTo>
                    <a:pt x="5237136" y="1224559"/>
                  </a:lnTo>
                  <a:lnTo>
                    <a:pt x="5220499" y="1201458"/>
                  </a:lnTo>
                  <a:lnTo>
                    <a:pt x="5230812" y="1194041"/>
                  </a:lnTo>
                  <a:lnTo>
                    <a:pt x="5247461" y="1217168"/>
                  </a:lnTo>
                  <a:lnTo>
                    <a:pt x="5252654" y="1224559"/>
                  </a:lnTo>
                  <a:close/>
                </a:path>
                <a:path w="5781040" h="5781040">
                  <a:moveTo>
                    <a:pt x="5249925" y="1242771"/>
                  </a:moveTo>
                  <a:lnTo>
                    <a:pt x="5237086" y="1224495"/>
                  </a:lnTo>
                  <a:lnTo>
                    <a:pt x="5252654" y="1224559"/>
                  </a:lnTo>
                  <a:lnTo>
                    <a:pt x="5260327" y="1235481"/>
                  </a:lnTo>
                  <a:lnTo>
                    <a:pt x="5249925" y="1242771"/>
                  </a:lnTo>
                  <a:close/>
                </a:path>
                <a:path w="5781040" h="5781040">
                  <a:moveTo>
                    <a:pt x="5291847" y="1281468"/>
                  </a:moveTo>
                  <a:lnTo>
                    <a:pt x="5276595" y="1281468"/>
                  </a:lnTo>
                  <a:lnTo>
                    <a:pt x="5271528" y="1274064"/>
                  </a:lnTo>
                  <a:lnTo>
                    <a:pt x="5282005" y="1266901"/>
                  </a:lnTo>
                  <a:lnTo>
                    <a:pt x="5287085" y="1274330"/>
                  </a:lnTo>
                  <a:lnTo>
                    <a:pt x="5291847" y="1281468"/>
                  </a:lnTo>
                  <a:close/>
                </a:path>
                <a:path w="5781040" h="5781040">
                  <a:moveTo>
                    <a:pt x="5299646" y="1316189"/>
                  </a:moveTo>
                  <a:lnTo>
                    <a:pt x="5295772" y="1310233"/>
                  </a:lnTo>
                  <a:lnTo>
                    <a:pt x="5276544" y="1281404"/>
                  </a:lnTo>
                  <a:lnTo>
                    <a:pt x="5291847" y="1281468"/>
                  </a:lnTo>
                  <a:lnTo>
                    <a:pt x="5306402" y="1303286"/>
                  </a:lnTo>
                  <a:lnTo>
                    <a:pt x="5310288" y="1309268"/>
                  </a:lnTo>
                  <a:lnTo>
                    <a:pt x="5299646" y="1316189"/>
                  </a:lnTo>
                  <a:close/>
                </a:path>
                <a:path w="5781040" h="5781040">
                  <a:moveTo>
                    <a:pt x="5347093" y="1391183"/>
                  </a:moveTo>
                  <a:lnTo>
                    <a:pt x="5333199" y="1368615"/>
                  </a:lnTo>
                  <a:lnTo>
                    <a:pt x="5320245" y="1348143"/>
                  </a:lnTo>
                  <a:lnTo>
                    <a:pt x="5330977" y="1341361"/>
                  </a:lnTo>
                  <a:lnTo>
                    <a:pt x="5343994" y="1361922"/>
                  </a:lnTo>
                  <a:lnTo>
                    <a:pt x="5357913" y="1384515"/>
                  </a:lnTo>
                  <a:lnTo>
                    <a:pt x="5347093" y="1391183"/>
                  </a:lnTo>
                  <a:close/>
                </a:path>
                <a:path w="5781040" h="5781040">
                  <a:moveTo>
                    <a:pt x="5383993" y="1428013"/>
                  </a:moveTo>
                  <a:lnTo>
                    <a:pt x="5369293" y="1428013"/>
                  </a:lnTo>
                  <a:lnTo>
                    <a:pt x="5366727" y="1423746"/>
                  </a:lnTo>
                  <a:lnTo>
                    <a:pt x="5377624" y="1417218"/>
                  </a:lnTo>
                  <a:lnTo>
                    <a:pt x="5380202" y="1421511"/>
                  </a:lnTo>
                  <a:lnTo>
                    <a:pt x="5383993" y="1428013"/>
                  </a:lnTo>
                  <a:close/>
                </a:path>
                <a:path w="5781040" h="5781040">
                  <a:moveTo>
                    <a:pt x="5401389" y="1458023"/>
                  </a:moveTo>
                  <a:lnTo>
                    <a:pt x="5386793" y="1458023"/>
                  </a:lnTo>
                  <a:lnTo>
                    <a:pt x="5369257" y="1427954"/>
                  </a:lnTo>
                  <a:lnTo>
                    <a:pt x="5383993" y="1428013"/>
                  </a:lnTo>
                  <a:lnTo>
                    <a:pt x="5397779" y="1451660"/>
                  </a:lnTo>
                  <a:lnTo>
                    <a:pt x="5401389" y="1458023"/>
                  </a:lnTo>
                  <a:close/>
                </a:path>
                <a:path w="5781040" h="5781040">
                  <a:moveTo>
                    <a:pt x="5392178" y="1467535"/>
                  </a:moveTo>
                  <a:lnTo>
                    <a:pt x="5386755" y="1457959"/>
                  </a:lnTo>
                  <a:lnTo>
                    <a:pt x="5401389" y="1458023"/>
                  </a:lnTo>
                  <a:lnTo>
                    <a:pt x="5403227" y="1461262"/>
                  </a:lnTo>
                  <a:lnTo>
                    <a:pt x="5392178" y="1467535"/>
                  </a:lnTo>
                  <a:close/>
                </a:path>
                <a:path w="5781040" h="5781040">
                  <a:moveTo>
                    <a:pt x="5434939" y="1545285"/>
                  </a:moveTo>
                  <a:lnTo>
                    <a:pt x="5420689" y="1518665"/>
                  </a:lnTo>
                  <a:lnTo>
                    <a:pt x="5410783" y="1500695"/>
                  </a:lnTo>
                  <a:lnTo>
                    <a:pt x="5421909" y="1494561"/>
                  </a:lnTo>
                  <a:lnTo>
                    <a:pt x="5431865" y="1512646"/>
                  </a:lnTo>
                  <a:lnTo>
                    <a:pt x="5446140" y="1539290"/>
                  </a:lnTo>
                  <a:lnTo>
                    <a:pt x="5434939" y="1545285"/>
                  </a:lnTo>
                  <a:close/>
                </a:path>
                <a:path w="5781040" h="5781040">
                  <a:moveTo>
                    <a:pt x="5467441" y="1580337"/>
                  </a:moveTo>
                  <a:lnTo>
                    <a:pt x="5453227" y="1580337"/>
                  </a:lnTo>
                  <a:lnTo>
                    <a:pt x="5452528" y="1579003"/>
                  </a:lnTo>
                  <a:lnTo>
                    <a:pt x="5463806" y="1573136"/>
                  </a:lnTo>
                  <a:lnTo>
                    <a:pt x="5467441" y="1580337"/>
                  </a:lnTo>
                  <a:close/>
                </a:path>
                <a:path w="5781040" h="5781040">
                  <a:moveTo>
                    <a:pt x="5483077" y="1611477"/>
                  </a:moveTo>
                  <a:lnTo>
                    <a:pt x="5468937" y="1611477"/>
                  </a:lnTo>
                  <a:lnTo>
                    <a:pt x="5453189" y="1580273"/>
                  </a:lnTo>
                  <a:lnTo>
                    <a:pt x="5467441" y="1580337"/>
                  </a:lnTo>
                  <a:lnTo>
                    <a:pt x="5480291" y="1605788"/>
                  </a:lnTo>
                  <a:lnTo>
                    <a:pt x="5483077" y="1611477"/>
                  </a:lnTo>
                  <a:close/>
                </a:path>
                <a:path w="5781040" h="5781040">
                  <a:moveTo>
                    <a:pt x="5475211" y="1624279"/>
                  </a:moveTo>
                  <a:lnTo>
                    <a:pt x="5468911" y="1611425"/>
                  </a:lnTo>
                  <a:lnTo>
                    <a:pt x="5483077" y="1611477"/>
                  </a:lnTo>
                  <a:lnTo>
                    <a:pt x="5486615" y="1618703"/>
                  </a:lnTo>
                  <a:lnTo>
                    <a:pt x="5475211" y="1624279"/>
                  </a:lnTo>
                  <a:close/>
                </a:path>
                <a:path w="5781040" h="5781040">
                  <a:moveTo>
                    <a:pt x="5513095" y="1704530"/>
                  </a:moveTo>
                  <a:lnTo>
                    <a:pt x="5499214" y="1674304"/>
                  </a:lnTo>
                  <a:lnTo>
                    <a:pt x="5491733" y="1658531"/>
                  </a:lnTo>
                  <a:lnTo>
                    <a:pt x="5503201" y="1653082"/>
                  </a:lnTo>
                  <a:lnTo>
                    <a:pt x="5510732" y="1668970"/>
                  </a:lnTo>
                  <a:lnTo>
                    <a:pt x="5524639" y="1699221"/>
                  </a:lnTo>
                  <a:lnTo>
                    <a:pt x="5513095" y="1704530"/>
                  </a:lnTo>
                  <a:close/>
                </a:path>
                <a:path w="5781040" h="5781040">
                  <a:moveTo>
                    <a:pt x="5548375" y="1785874"/>
                  </a:moveTo>
                  <a:lnTo>
                    <a:pt x="5541873" y="1770214"/>
                  </a:lnTo>
                  <a:lnTo>
                    <a:pt x="5528525" y="1739201"/>
                  </a:lnTo>
                  <a:lnTo>
                    <a:pt x="5540196" y="1734172"/>
                  </a:lnTo>
                  <a:lnTo>
                    <a:pt x="5553582" y="1765300"/>
                  </a:lnTo>
                  <a:lnTo>
                    <a:pt x="5560110" y="1780997"/>
                  </a:lnTo>
                  <a:lnTo>
                    <a:pt x="5548375" y="1785874"/>
                  </a:lnTo>
                  <a:close/>
                </a:path>
                <a:path w="5781040" h="5781040">
                  <a:moveTo>
                    <a:pt x="5582058" y="1835238"/>
                  </a:moveTo>
                  <a:lnTo>
                    <a:pt x="5568441" y="1835238"/>
                  </a:lnTo>
                  <a:lnTo>
                    <a:pt x="5562752" y="1821065"/>
                  </a:lnTo>
                  <a:lnTo>
                    <a:pt x="5574537" y="1816341"/>
                  </a:lnTo>
                  <a:lnTo>
                    <a:pt x="5580240" y="1830539"/>
                  </a:lnTo>
                  <a:lnTo>
                    <a:pt x="5582058" y="1835238"/>
                  </a:lnTo>
                  <a:close/>
                </a:path>
                <a:path w="5781040" h="5781040">
                  <a:moveTo>
                    <a:pt x="5581817" y="1868004"/>
                  </a:moveTo>
                  <a:lnTo>
                    <a:pt x="5581129" y="1868004"/>
                  </a:lnTo>
                  <a:lnTo>
                    <a:pt x="5568403" y="1835162"/>
                  </a:lnTo>
                  <a:lnTo>
                    <a:pt x="5582058" y="1835238"/>
                  </a:lnTo>
                  <a:lnTo>
                    <a:pt x="5593105" y="1863788"/>
                  </a:lnTo>
                  <a:lnTo>
                    <a:pt x="5581817" y="1868004"/>
                  </a:lnTo>
                  <a:close/>
                </a:path>
                <a:path w="5781040" h="5781040">
                  <a:moveTo>
                    <a:pt x="5581205" y="1868233"/>
                  </a:moveTo>
                  <a:lnTo>
                    <a:pt x="5581090" y="1867928"/>
                  </a:lnTo>
                  <a:lnTo>
                    <a:pt x="5581817" y="1868004"/>
                  </a:lnTo>
                  <a:lnTo>
                    <a:pt x="5581205" y="1868233"/>
                  </a:lnTo>
                  <a:close/>
                </a:path>
                <a:path w="5781040" h="5781040">
                  <a:moveTo>
                    <a:pt x="5618765" y="1934108"/>
                  </a:moveTo>
                  <a:lnTo>
                    <a:pt x="5605335" y="1934108"/>
                  </a:lnTo>
                  <a:lnTo>
                    <a:pt x="5594464" y="1903869"/>
                  </a:lnTo>
                  <a:lnTo>
                    <a:pt x="5606414" y="1899577"/>
                  </a:lnTo>
                  <a:lnTo>
                    <a:pt x="5617298" y="1929853"/>
                  </a:lnTo>
                  <a:lnTo>
                    <a:pt x="5618765" y="1934108"/>
                  </a:lnTo>
                  <a:close/>
                </a:path>
                <a:path w="5781040" h="5781040">
                  <a:moveTo>
                    <a:pt x="5611393" y="1951672"/>
                  </a:moveTo>
                  <a:lnTo>
                    <a:pt x="5605297" y="1934044"/>
                  </a:lnTo>
                  <a:lnTo>
                    <a:pt x="5618765" y="1934108"/>
                  </a:lnTo>
                  <a:lnTo>
                    <a:pt x="5623394" y="1947532"/>
                  </a:lnTo>
                  <a:lnTo>
                    <a:pt x="5611393" y="1951672"/>
                  </a:lnTo>
                  <a:close/>
                </a:path>
                <a:path w="5781040" h="5781040">
                  <a:moveTo>
                    <a:pt x="5641276" y="2000973"/>
                  </a:moveTo>
                  <a:lnTo>
                    <a:pt x="5627953" y="2000973"/>
                  </a:lnTo>
                  <a:lnTo>
                    <a:pt x="5623559" y="1987702"/>
                  </a:lnTo>
                  <a:lnTo>
                    <a:pt x="5635612" y="1983701"/>
                  </a:lnTo>
                  <a:lnTo>
                    <a:pt x="5640018" y="1997011"/>
                  </a:lnTo>
                  <a:lnTo>
                    <a:pt x="5641276" y="2000973"/>
                  </a:lnTo>
                  <a:close/>
                </a:path>
                <a:path w="5781040" h="5781040">
                  <a:moveTo>
                    <a:pt x="5643134" y="2034667"/>
                  </a:moveTo>
                  <a:lnTo>
                    <a:pt x="5638660" y="2034667"/>
                  </a:lnTo>
                  <a:lnTo>
                    <a:pt x="5627928" y="2000897"/>
                  </a:lnTo>
                  <a:lnTo>
                    <a:pt x="5641276" y="2000973"/>
                  </a:lnTo>
                  <a:lnTo>
                    <a:pt x="5651194" y="2032215"/>
                  </a:lnTo>
                  <a:lnTo>
                    <a:pt x="5643134" y="2034667"/>
                  </a:lnTo>
                  <a:close/>
                </a:path>
                <a:path w="5781040" h="5781040">
                  <a:moveTo>
                    <a:pt x="5639041" y="2035911"/>
                  </a:moveTo>
                  <a:lnTo>
                    <a:pt x="5638634" y="2034590"/>
                  </a:lnTo>
                  <a:lnTo>
                    <a:pt x="5643134" y="2034667"/>
                  </a:lnTo>
                  <a:lnTo>
                    <a:pt x="5639041" y="2035911"/>
                  </a:lnTo>
                  <a:close/>
                </a:path>
                <a:path w="5781040" h="5781040">
                  <a:moveTo>
                    <a:pt x="5663996" y="2121077"/>
                  </a:moveTo>
                  <a:lnTo>
                    <a:pt x="5658853" y="2102523"/>
                  </a:lnTo>
                  <a:lnTo>
                    <a:pt x="5650064" y="2072309"/>
                  </a:lnTo>
                  <a:lnTo>
                    <a:pt x="5662256" y="2068766"/>
                  </a:lnTo>
                  <a:lnTo>
                    <a:pt x="5671070" y="2099094"/>
                  </a:lnTo>
                  <a:lnTo>
                    <a:pt x="5676226" y="2117686"/>
                  </a:lnTo>
                  <a:lnTo>
                    <a:pt x="5663996" y="2121077"/>
                  </a:lnTo>
                  <a:close/>
                </a:path>
                <a:path w="5781040" h="5781040">
                  <a:moveTo>
                    <a:pt x="5686361" y="2206866"/>
                  </a:moveTo>
                  <a:lnTo>
                    <a:pt x="5677420" y="2171141"/>
                  </a:lnTo>
                  <a:lnTo>
                    <a:pt x="5673889" y="2157780"/>
                  </a:lnTo>
                  <a:lnTo>
                    <a:pt x="5686170" y="2154542"/>
                  </a:lnTo>
                  <a:lnTo>
                    <a:pt x="5689726" y="2168017"/>
                  </a:lnTo>
                  <a:lnTo>
                    <a:pt x="5698718" y="2203932"/>
                  </a:lnTo>
                  <a:lnTo>
                    <a:pt x="5686361" y="2206866"/>
                  </a:lnTo>
                  <a:close/>
                </a:path>
                <a:path w="5781040" h="5781040">
                  <a:moveTo>
                    <a:pt x="5715143" y="2275395"/>
                  </a:moveTo>
                  <a:lnTo>
                    <a:pt x="5702172" y="2275395"/>
                  </a:lnTo>
                  <a:lnTo>
                    <a:pt x="5695098" y="2243874"/>
                  </a:lnTo>
                  <a:lnTo>
                    <a:pt x="5707494" y="2241092"/>
                  </a:lnTo>
                  <a:lnTo>
                    <a:pt x="5714567" y="2272665"/>
                  </a:lnTo>
                  <a:lnTo>
                    <a:pt x="5715143" y="2275395"/>
                  </a:lnTo>
                  <a:close/>
                </a:path>
                <a:path w="5781040" h="5781040">
                  <a:moveTo>
                    <a:pt x="5705970" y="2293404"/>
                  </a:moveTo>
                  <a:lnTo>
                    <a:pt x="5702147" y="2275319"/>
                  </a:lnTo>
                  <a:lnTo>
                    <a:pt x="5715143" y="2275395"/>
                  </a:lnTo>
                  <a:lnTo>
                    <a:pt x="5718390" y="2290787"/>
                  </a:lnTo>
                  <a:lnTo>
                    <a:pt x="5705970" y="2293404"/>
                  </a:lnTo>
                  <a:close/>
                </a:path>
                <a:path w="5781040" h="5781040">
                  <a:moveTo>
                    <a:pt x="5722988" y="2380500"/>
                  </a:moveTo>
                  <a:lnTo>
                    <a:pt x="5716523" y="2345563"/>
                  </a:lnTo>
                  <a:lnTo>
                    <a:pt x="5713577" y="2330665"/>
                  </a:lnTo>
                  <a:lnTo>
                    <a:pt x="5726036" y="2328189"/>
                  </a:lnTo>
                  <a:lnTo>
                    <a:pt x="5729007" y="2343213"/>
                  </a:lnTo>
                  <a:lnTo>
                    <a:pt x="5735484" y="2378189"/>
                  </a:lnTo>
                  <a:lnTo>
                    <a:pt x="5722988" y="2380500"/>
                  </a:lnTo>
                  <a:close/>
                </a:path>
                <a:path w="5781040" h="5781040">
                  <a:moveTo>
                    <a:pt x="5747708" y="2452154"/>
                  </a:moveTo>
                  <a:lnTo>
                    <a:pt x="5734875" y="2452154"/>
                  </a:lnTo>
                  <a:lnTo>
                    <a:pt x="5729414" y="2417889"/>
                  </a:lnTo>
                  <a:lnTo>
                    <a:pt x="5741961" y="2415895"/>
                  </a:lnTo>
                  <a:lnTo>
                    <a:pt x="5747422" y="2450198"/>
                  </a:lnTo>
                  <a:lnTo>
                    <a:pt x="5747708" y="2452154"/>
                  </a:lnTo>
                  <a:close/>
                </a:path>
                <a:path w="5781040" h="5781040">
                  <a:moveTo>
                    <a:pt x="5737186" y="2468016"/>
                  </a:moveTo>
                  <a:lnTo>
                    <a:pt x="5734862" y="2452077"/>
                  </a:lnTo>
                  <a:lnTo>
                    <a:pt x="5747708" y="2452154"/>
                  </a:lnTo>
                  <a:lnTo>
                    <a:pt x="5749759" y="2466174"/>
                  </a:lnTo>
                  <a:lnTo>
                    <a:pt x="5737186" y="2468016"/>
                  </a:lnTo>
                  <a:close/>
                </a:path>
                <a:path w="5781040" h="5781040">
                  <a:moveTo>
                    <a:pt x="5757704" y="2523883"/>
                  </a:moveTo>
                  <a:lnTo>
                    <a:pt x="5744908" y="2523883"/>
                  </a:lnTo>
                  <a:lnTo>
                    <a:pt x="5742469" y="2505659"/>
                  </a:lnTo>
                  <a:lnTo>
                    <a:pt x="5755068" y="2503982"/>
                  </a:lnTo>
                  <a:lnTo>
                    <a:pt x="5757506" y="2522245"/>
                  </a:lnTo>
                  <a:lnTo>
                    <a:pt x="5757704" y="2523883"/>
                  </a:lnTo>
                  <a:close/>
                </a:path>
                <a:path w="5781040" h="5781040">
                  <a:moveTo>
                    <a:pt x="5748781" y="2555989"/>
                  </a:moveTo>
                  <a:lnTo>
                    <a:pt x="5744895" y="2523807"/>
                  </a:lnTo>
                  <a:lnTo>
                    <a:pt x="5757704" y="2523883"/>
                  </a:lnTo>
                  <a:lnTo>
                    <a:pt x="5761392" y="2554465"/>
                  </a:lnTo>
                  <a:lnTo>
                    <a:pt x="5748781" y="2555989"/>
                  </a:lnTo>
                  <a:close/>
                </a:path>
                <a:path w="5781040" h="5781040">
                  <a:moveTo>
                    <a:pt x="5765925" y="2596172"/>
                  </a:moveTo>
                  <a:lnTo>
                    <a:pt x="5753175" y="2596172"/>
                  </a:lnTo>
                  <a:lnTo>
                    <a:pt x="5752909" y="2593784"/>
                  </a:lnTo>
                  <a:lnTo>
                    <a:pt x="5765545" y="2592412"/>
                  </a:lnTo>
                  <a:lnTo>
                    <a:pt x="5765925" y="2596172"/>
                  </a:lnTo>
                  <a:close/>
                </a:path>
                <a:path w="5781040" h="5781040">
                  <a:moveTo>
                    <a:pt x="5769375" y="2632519"/>
                  </a:moveTo>
                  <a:lnTo>
                    <a:pt x="5756630" y="2632519"/>
                  </a:lnTo>
                  <a:lnTo>
                    <a:pt x="5753163" y="2596095"/>
                  </a:lnTo>
                  <a:lnTo>
                    <a:pt x="5765925" y="2596172"/>
                  </a:lnTo>
                  <a:lnTo>
                    <a:pt x="5769279" y="2631351"/>
                  </a:lnTo>
                  <a:lnTo>
                    <a:pt x="5769375" y="2632519"/>
                  </a:lnTo>
                  <a:close/>
                </a:path>
                <a:path w="5781040" h="5781040">
                  <a:moveTo>
                    <a:pt x="5757595" y="2644203"/>
                  </a:moveTo>
                  <a:lnTo>
                    <a:pt x="5756617" y="2632430"/>
                  </a:lnTo>
                  <a:lnTo>
                    <a:pt x="5769375" y="2632519"/>
                  </a:lnTo>
                  <a:lnTo>
                    <a:pt x="5770244" y="2643162"/>
                  </a:lnTo>
                  <a:lnTo>
                    <a:pt x="5757595" y="2644203"/>
                  </a:lnTo>
                  <a:close/>
                </a:path>
                <a:path w="5781040" h="5781040">
                  <a:moveTo>
                    <a:pt x="5774902" y="2705582"/>
                  </a:moveTo>
                  <a:lnTo>
                    <a:pt x="5762192" y="2705582"/>
                  </a:lnTo>
                  <a:lnTo>
                    <a:pt x="5760554" y="2682113"/>
                  </a:lnTo>
                  <a:lnTo>
                    <a:pt x="5773216" y="2681224"/>
                  </a:lnTo>
                  <a:lnTo>
                    <a:pt x="5774902" y="2705582"/>
                  </a:lnTo>
                  <a:close/>
                </a:path>
                <a:path w="5781040" h="5781040">
                  <a:moveTo>
                    <a:pt x="5763729" y="2732722"/>
                  </a:moveTo>
                  <a:lnTo>
                    <a:pt x="5762180" y="2705506"/>
                  </a:lnTo>
                  <a:lnTo>
                    <a:pt x="5774902" y="2705582"/>
                  </a:lnTo>
                  <a:lnTo>
                    <a:pt x="5776416" y="2731998"/>
                  </a:lnTo>
                  <a:lnTo>
                    <a:pt x="5763729" y="2732722"/>
                  </a:lnTo>
                  <a:close/>
                </a:path>
                <a:path w="5781040" h="5781040">
                  <a:moveTo>
                    <a:pt x="5767184" y="2821317"/>
                  </a:moveTo>
                  <a:lnTo>
                    <a:pt x="5767071" y="2815767"/>
                  </a:lnTo>
                  <a:lnTo>
                    <a:pt x="5765890" y="2778633"/>
                  </a:lnTo>
                  <a:lnTo>
                    <a:pt x="5765545" y="2770695"/>
                  </a:lnTo>
                  <a:lnTo>
                    <a:pt x="5778233" y="2770136"/>
                  </a:lnTo>
                  <a:lnTo>
                    <a:pt x="5778618" y="2779166"/>
                  </a:lnTo>
                  <a:lnTo>
                    <a:pt x="5779782" y="2815767"/>
                  </a:lnTo>
                  <a:lnTo>
                    <a:pt x="5779884" y="2821076"/>
                  </a:lnTo>
                  <a:lnTo>
                    <a:pt x="5767184" y="2821317"/>
                  </a:lnTo>
                  <a:close/>
                </a:path>
                <a:path w="5781040" h="5781040">
                  <a:moveTo>
                    <a:pt x="5765914" y="2779166"/>
                  </a:moveTo>
                  <a:close/>
                </a:path>
                <a:path w="5781040" h="5781040">
                  <a:moveTo>
                    <a:pt x="5767082" y="2816123"/>
                  </a:moveTo>
                  <a:close/>
                </a:path>
                <a:path w="5781040" h="5781040">
                  <a:moveTo>
                    <a:pt x="5780722" y="2890405"/>
                  </a:moveTo>
                  <a:lnTo>
                    <a:pt x="5768022" y="2890405"/>
                  </a:lnTo>
                  <a:lnTo>
                    <a:pt x="5767831" y="2859328"/>
                  </a:lnTo>
                  <a:lnTo>
                    <a:pt x="5780531" y="2859252"/>
                  </a:lnTo>
                  <a:lnTo>
                    <a:pt x="5780722" y="2890405"/>
                  </a:lnTo>
                  <a:close/>
                </a:path>
                <a:path w="5781040" h="5781040">
                  <a:moveTo>
                    <a:pt x="5780595" y="2910128"/>
                  </a:moveTo>
                  <a:lnTo>
                    <a:pt x="5767895" y="2910039"/>
                  </a:lnTo>
                  <a:lnTo>
                    <a:pt x="5768021" y="2890360"/>
                  </a:lnTo>
                  <a:lnTo>
                    <a:pt x="5780722" y="2890405"/>
                  </a:lnTo>
                  <a:lnTo>
                    <a:pt x="5780595" y="2910128"/>
                  </a:lnTo>
                  <a:close/>
                </a:path>
                <a:path w="5781040" h="5781040">
                  <a:moveTo>
                    <a:pt x="5779788" y="2964675"/>
                  </a:moveTo>
                  <a:lnTo>
                    <a:pt x="5767082" y="2964675"/>
                  </a:lnTo>
                  <a:lnTo>
                    <a:pt x="5767399" y="2948063"/>
                  </a:lnTo>
                  <a:lnTo>
                    <a:pt x="5780099" y="2948304"/>
                  </a:lnTo>
                  <a:lnTo>
                    <a:pt x="5779788" y="2964675"/>
                  </a:lnTo>
                  <a:close/>
                </a:path>
                <a:path w="5781040" h="5781040">
                  <a:moveTo>
                    <a:pt x="5778702" y="2999168"/>
                  </a:moveTo>
                  <a:lnTo>
                    <a:pt x="5766002" y="2998762"/>
                  </a:lnTo>
                  <a:lnTo>
                    <a:pt x="5767082" y="2964599"/>
                  </a:lnTo>
                  <a:lnTo>
                    <a:pt x="5779788" y="2964675"/>
                  </a:lnTo>
                  <a:lnTo>
                    <a:pt x="5778702" y="2999168"/>
                  </a:lnTo>
                  <a:close/>
                </a:path>
                <a:path w="5781040" h="5781040">
                  <a:moveTo>
                    <a:pt x="5776988" y="3038487"/>
                  </a:moveTo>
                  <a:lnTo>
                    <a:pt x="5764275" y="3038487"/>
                  </a:lnTo>
                  <a:lnTo>
                    <a:pt x="5764351" y="3036747"/>
                  </a:lnTo>
                  <a:lnTo>
                    <a:pt x="5777039" y="3037306"/>
                  </a:lnTo>
                  <a:lnTo>
                    <a:pt x="5776988" y="3038487"/>
                  </a:lnTo>
                  <a:close/>
                </a:path>
                <a:path w="5781040" h="5781040">
                  <a:moveTo>
                    <a:pt x="5774003" y="3088170"/>
                  </a:moveTo>
                  <a:lnTo>
                    <a:pt x="5761342" y="3087293"/>
                  </a:lnTo>
                  <a:lnTo>
                    <a:pt x="5762192" y="3075139"/>
                  </a:lnTo>
                  <a:lnTo>
                    <a:pt x="5764275" y="3038411"/>
                  </a:lnTo>
                  <a:lnTo>
                    <a:pt x="5776988" y="3038487"/>
                  </a:lnTo>
                  <a:lnTo>
                    <a:pt x="5774854" y="3075978"/>
                  </a:lnTo>
                  <a:lnTo>
                    <a:pt x="5774003" y="3088170"/>
                  </a:lnTo>
                  <a:close/>
                </a:path>
                <a:path w="5781040" h="5781040">
                  <a:moveTo>
                    <a:pt x="5762180" y="3075216"/>
                  </a:moveTo>
                  <a:close/>
                </a:path>
                <a:path w="5781040" h="5781040">
                  <a:moveTo>
                    <a:pt x="5766650" y="3176930"/>
                  </a:moveTo>
                  <a:lnTo>
                    <a:pt x="5754014" y="3175723"/>
                  </a:lnTo>
                  <a:lnTo>
                    <a:pt x="5756630" y="3148215"/>
                  </a:lnTo>
                  <a:lnTo>
                    <a:pt x="5758522" y="3125203"/>
                  </a:lnTo>
                  <a:lnTo>
                    <a:pt x="5771184" y="3126257"/>
                  </a:lnTo>
                  <a:lnTo>
                    <a:pt x="5769279" y="3149371"/>
                  </a:lnTo>
                  <a:lnTo>
                    <a:pt x="5766650" y="3176930"/>
                  </a:lnTo>
                  <a:close/>
                </a:path>
                <a:path w="5781040" h="5781040">
                  <a:moveTo>
                    <a:pt x="5756617" y="3148291"/>
                  </a:moveTo>
                  <a:close/>
                </a:path>
                <a:path w="5781040" h="5781040">
                  <a:moveTo>
                    <a:pt x="5756566" y="3265487"/>
                  </a:moveTo>
                  <a:lnTo>
                    <a:pt x="5743981" y="3263811"/>
                  </a:lnTo>
                  <a:lnTo>
                    <a:pt x="5744908" y="3256838"/>
                  </a:lnTo>
                  <a:lnTo>
                    <a:pt x="5749264" y="3220770"/>
                  </a:lnTo>
                  <a:lnTo>
                    <a:pt x="5750039" y="3213531"/>
                  </a:lnTo>
                  <a:lnTo>
                    <a:pt x="5762662" y="3214903"/>
                  </a:lnTo>
                  <a:lnTo>
                    <a:pt x="5761875" y="3222243"/>
                  </a:lnTo>
                  <a:lnTo>
                    <a:pt x="5757506" y="3258477"/>
                  </a:lnTo>
                  <a:lnTo>
                    <a:pt x="5756566" y="3265487"/>
                  </a:lnTo>
                  <a:close/>
                </a:path>
                <a:path w="5781040" h="5781040">
                  <a:moveTo>
                    <a:pt x="5749251" y="3220847"/>
                  </a:moveTo>
                  <a:close/>
                </a:path>
                <a:path w="5781040" h="5781040">
                  <a:moveTo>
                    <a:pt x="5744895" y="3256915"/>
                  </a:moveTo>
                  <a:close/>
                </a:path>
                <a:path w="5781040" h="5781040">
                  <a:moveTo>
                    <a:pt x="5743739" y="3353625"/>
                  </a:moveTo>
                  <a:lnTo>
                    <a:pt x="5731204" y="3351618"/>
                  </a:lnTo>
                  <a:lnTo>
                    <a:pt x="5734875" y="3328568"/>
                  </a:lnTo>
                  <a:lnTo>
                    <a:pt x="5738837" y="3301479"/>
                  </a:lnTo>
                  <a:lnTo>
                    <a:pt x="5751397" y="3303320"/>
                  </a:lnTo>
                  <a:lnTo>
                    <a:pt x="5747422" y="3330524"/>
                  </a:lnTo>
                  <a:lnTo>
                    <a:pt x="5743739" y="3353625"/>
                  </a:lnTo>
                  <a:close/>
                </a:path>
                <a:path w="5781040" h="5781040">
                  <a:moveTo>
                    <a:pt x="5734862" y="3328644"/>
                  </a:moveTo>
                  <a:close/>
                </a:path>
                <a:path w="5781040" h="5781040">
                  <a:moveTo>
                    <a:pt x="5735953" y="3399802"/>
                  </a:moveTo>
                  <a:lnTo>
                    <a:pt x="5723076" y="3399802"/>
                  </a:lnTo>
                  <a:lnTo>
                    <a:pt x="5724905" y="3389122"/>
                  </a:lnTo>
                  <a:lnTo>
                    <a:pt x="5737427" y="3391268"/>
                  </a:lnTo>
                  <a:lnTo>
                    <a:pt x="5735953" y="3399802"/>
                  </a:lnTo>
                  <a:close/>
                </a:path>
                <a:path w="5781040" h="5781040">
                  <a:moveTo>
                    <a:pt x="5729442" y="3435159"/>
                  </a:moveTo>
                  <a:lnTo>
                    <a:pt x="5716523" y="3435159"/>
                  </a:lnTo>
                  <a:lnTo>
                    <a:pt x="5723089" y="3399726"/>
                  </a:lnTo>
                  <a:lnTo>
                    <a:pt x="5735953" y="3399802"/>
                  </a:lnTo>
                  <a:lnTo>
                    <a:pt x="5735573" y="3401999"/>
                  </a:lnTo>
                  <a:lnTo>
                    <a:pt x="5729442" y="3435159"/>
                  </a:lnTo>
                  <a:close/>
                </a:path>
                <a:path w="5781040" h="5781040">
                  <a:moveTo>
                    <a:pt x="5728233" y="3441395"/>
                  </a:moveTo>
                  <a:lnTo>
                    <a:pt x="5715774" y="3438931"/>
                  </a:lnTo>
                  <a:lnTo>
                    <a:pt x="5716536" y="3435083"/>
                  </a:lnTo>
                  <a:lnTo>
                    <a:pt x="5729442" y="3435159"/>
                  </a:lnTo>
                  <a:lnTo>
                    <a:pt x="5729007" y="3437509"/>
                  </a:lnTo>
                  <a:lnTo>
                    <a:pt x="5728233" y="3441395"/>
                  </a:lnTo>
                  <a:close/>
                </a:path>
                <a:path w="5781040" h="5781040">
                  <a:moveTo>
                    <a:pt x="5709970" y="3528555"/>
                  </a:moveTo>
                  <a:lnTo>
                    <a:pt x="5697575" y="3525774"/>
                  </a:lnTo>
                  <a:lnTo>
                    <a:pt x="5702172" y="3505327"/>
                  </a:lnTo>
                  <a:lnTo>
                    <a:pt x="5708319" y="3476205"/>
                  </a:lnTo>
                  <a:lnTo>
                    <a:pt x="5720740" y="3478834"/>
                  </a:lnTo>
                  <a:lnTo>
                    <a:pt x="5714567" y="3508070"/>
                  </a:lnTo>
                  <a:lnTo>
                    <a:pt x="5709970" y="3528555"/>
                  </a:lnTo>
                  <a:close/>
                </a:path>
                <a:path w="5781040" h="5781040">
                  <a:moveTo>
                    <a:pt x="5702147" y="3505403"/>
                  </a:moveTo>
                  <a:close/>
                </a:path>
                <a:path w="5781040" h="5781040">
                  <a:moveTo>
                    <a:pt x="5699132" y="3575011"/>
                  </a:moveTo>
                  <a:lnTo>
                    <a:pt x="5686081" y="3575011"/>
                  </a:lnTo>
                  <a:lnTo>
                    <a:pt x="5688977" y="3562807"/>
                  </a:lnTo>
                  <a:lnTo>
                    <a:pt x="5701334" y="3565740"/>
                  </a:lnTo>
                  <a:lnTo>
                    <a:pt x="5699132" y="3575011"/>
                  </a:lnTo>
                  <a:close/>
                </a:path>
                <a:path w="5781040" h="5781040">
                  <a:moveTo>
                    <a:pt x="5690509" y="3609581"/>
                  </a:moveTo>
                  <a:lnTo>
                    <a:pt x="5677420" y="3609581"/>
                  </a:lnTo>
                  <a:lnTo>
                    <a:pt x="5686094" y="3574935"/>
                  </a:lnTo>
                  <a:lnTo>
                    <a:pt x="5699132" y="3575011"/>
                  </a:lnTo>
                  <a:lnTo>
                    <a:pt x="5698426" y="3577983"/>
                  </a:lnTo>
                  <a:lnTo>
                    <a:pt x="5690509" y="3609581"/>
                  </a:lnTo>
                  <a:close/>
                </a:path>
                <a:path w="5781040" h="5781040">
                  <a:moveTo>
                    <a:pt x="5689066" y="3615207"/>
                  </a:moveTo>
                  <a:lnTo>
                    <a:pt x="5676785" y="3611968"/>
                  </a:lnTo>
                  <a:lnTo>
                    <a:pt x="5677433" y="3609505"/>
                  </a:lnTo>
                  <a:lnTo>
                    <a:pt x="5690509" y="3609581"/>
                  </a:lnTo>
                  <a:lnTo>
                    <a:pt x="5689726" y="3612705"/>
                  </a:lnTo>
                  <a:lnTo>
                    <a:pt x="5689066" y="3615207"/>
                  </a:lnTo>
                  <a:close/>
                </a:path>
                <a:path w="5781040" h="5781040">
                  <a:moveTo>
                    <a:pt x="5672021" y="3678199"/>
                  </a:moveTo>
                  <a:lnTo>
                    <a:pt x="5658853" y="3678199"/>
                  </a:lnTo>
                  <a:lnTo>
                    <a:pt x="5667019" y="3648710"/>
                  </a:lnTo>
                  <a:lnTo>
                    <a:pt x="5679261" y="3652100"/>
                  </a:lnTo>
                  <a:lnTo>
                    <a:pt x="5672021" y="3678199"/>
                  </a:lnTo>
                  <a:close/>
                </a:path>
                <a:path w="5781040" h="5781040">
                  <a:moveTo>
                    <a:pt x="5665431" y="3701059"/>
                  </a:moveTo>
                  <a:lnTo>
                    <a:pt x="5653226" y="3697516"/>
                  </a:lnTo>
                  <a:lnTo>
                    <a:pt x="5658865" y="3678123"/>
                  </a:lnTo>
                  <a:lnTo>
                    <a:pt x="5672021" y="3678199"/>
                  </a:lnTo>
                  <a:lnTo>
                    <a:pt x="5671070" y="3681628"/>
                  </a:lnTo>
                  <a:lnTo>
                    <a:pt x="5665431" y="3701059"/>
                  </a:lnTo>
                  <a:close/>
                </a:path>
                <a:path w="5781040" h="5781040">
                  <a:moveTo>
                    <a:pt x="5639180" y="3786238"/>
                  </a:moveTo>
                  <a:lnTo>
                    <a:pt x="5627128" y="3782250"/>
                  </a:lnTo>
                  <a:lnTo>
                    <a:pt x="5627953" y="3779761"/>
                  </a:lnTo>
                  <a:lnTo>
                    <a:pt x="5638660" y="3746055"/>
                  </a:lnTo>
                  <a:lnTo>
                    <a:pt x="5642343" y="3733952"/>
                  </a:lnTo>
                  <a:lnTo>
                    <a:pt x="5654496" y="3737648"/>
                  </a:lnTo>
                  <a:lnTo>
                    <a:pt x="5650775" y="3749865"/>
                  </a:lnTo>
                  <a:lnTo>
                    <a:pt x="5640018" y="3783711"/>
                  </a:lnTo>
                  <a:lnTo>
                    <a:pt x="5639180" y="3786238"/>
                  </a:lnTo>
                  <a:close/>
                </a:path>
                <a:path w="5781040" h="5781040">
                  <a:moveTo>
                    <a:pt x="5638634" y="3746131"/>
                  </a:moveTo>
                  <a:close/>
                </a:path>
                <a:path w="5781040" h="5781040">
                  <a:moveTo>
                    <a:pt x="5627928" y="3779824"/>
                  </a:moveTo>
                  <a:close/>
                </a:path>
                <a:path w="5781040" h="5781040">
                  <a:moveTo>
                    <a:pt x="5610250" y="3870464"/>
                  </a:moveTo>
                  <a:lnTo>
                    <a:pt x="5598299" y="3866172"/>
                  </a:lnTo>
                  <a:lnTo>
                    <a:pt x="5605335" y="3846614"/>
                  </a:lnTo>
                  <a:lnTo>
                    <a:pt x="5615101" y="3818318"/>
                  </a:lnTo>
                  <a:lnTo>
                    <a:pt x="5627103" y="3822458"/>
                  </a:lnTo>
                  <a:lnTo>
                    <a:pt x="5617298" y="3850868"/>
                  </a:lnTo>
                  <a:lnTo>
                    <a:pt x="5610250" y="3870464"/>
                  </a:lnTo>
                  <a:close/>
                </a:path>
                <a:path w="5781040" h="5781040">
                  <a:moveTo>
                    <a:pt x="5605297" y="3846690"/>
                  </a:moveTo>
                  <a:close/>
                </a:path>
                <a:path w="5781040" h="5781040">
                  <a:moveTo>
                    <a:pt x="5578766" y="3953852"/>
                  </a:moveTo>
                  <a:lnTo>
                    <a:pt x="5566981" y="3949115"/>
                  </a:lnTo>
                  <a:lnTo>
                    <a:pt x="5568441" y="3945496"/>
                  </a:lnTo>
                  <a:lnTo>
                    <a:pt x="5581129" y="3912717"/>
                  </a:lnTo>
                  <a:lnTo>
                    <a:pt x="5585180" y="3901859"/>
                  </a:lnTo>
                  <a:lnTo>
                    <a:pt x="5597080" y="3906304"/>
                  </a:lnTo>
                  <a:lnTo>
                    <a:pt x="5592978" y="3917276"/>
                  </a:lnTo>
                  <a:lnTo>
                    <a:pt x="5580240" y="3950182"/>
                  </a:lnTo>
                  <a:lnTo>
                    <a:pt x="5578766" y="3953852"/>
                  </a:lnTo>
                  <a:close/>
                </a:path>
                <a:path w="5781040" h="5781040">
                  <a:moveTo>
                    <a:pt x="5581090" y="3912793"/>
                  </a:moveTo>
                  <a:close/>
                </a:path>
                <a:path w="5781040" h="5781040">
                  <a:moveTo>
                    <a:pt x="5568403" y="3945559"/>
                  </a:moveTo>
                  <a:close/>
                </a:path>
                <a:path w="5781040" h="5781040">
                  <a:moveTo>
                    <a:pt x="5555626" y="4010507"/>
                  </a:moveTo>
                  <a:lnTo>
                    <a:pt x="5541873" y="4010507"/>
                  </a:lnTo>
                  <a:lnTo>
                    <a:pt x="5552731" y="3984371"/>
                  </a:lnTo>
                  <a:lnTo>
                    <a:pt x="5564466" y="3989247"/>
                  </a:lnTo>
                  <a:lnTo>
                    <a:pt x="5555626" y="4010507"/>
                  </a:lnTo>
                  <a:close/>
                </a:path>
                <a:path w="5781040" h="5781040">
                  <a:moveTo>
                    <a:pt x="5544680" y="4036123"/>
                  </a:moveTo>
                  <a:lnTo>
                    <a:pt x="5533008" y="4031106"/>
                  </a:lnTo>
                  <a:lnTo>
                    <a:pt x="5541898" y="4010444"/>
                  </a:lnTo>
                  <a:lnTo>
                    <a:pt x="5555626" y="4010507"/>
                  </a:lnTo>
                  <a:lnTo>
                    <a:pt x="5553582" y="4015422"/>
                  </a:lnTo>
                  <a:lnTo>
                    <a:pt x="5544680" y="4036123"/>
                  </a:lnTo>
                  <a:close/>
                </a:path>
                <a:path w="5781040" h="5781040">
                  <a:moveTo>
                    <a:pt x="5513190" y="4106417"/>
                  </a:moveTo>
                  <a:lnTo>
                    <a:pt x="5499214" y="4106417"/>
                  </a:lnTo>
                  <a:lnTo>
                    <a:pt x="5513844" y="4074591"/>
                  </a:lnTo>
                  <a:lnTo>
                    <a:pt x="5517705" y="4065904"/>
                  </a:lnTo>
                  <a:lnTo>
                    <a:pt x="5529300" y="4071061"/>
                  </a:lnTo>
                  <a:lnTo>
                    <a:pt x="5525401" y="4079849"/>
                  </a:lnTo>
                  <a:lnTo>
                    <a:pt x="5513190" y="4106417"/>
                  </a:lnTo>
                  <a:close/>
                </a:path>
                <a:path w="5781040" h="5781040">
                  <a:moveTo>
                    <a:pt x="5513806" y="4074655"/>
                  </a:moveTo>
                  <a:close/>
                </a:path>
                <a:path w="5781040" h="5781040">
                  <a:moveTo>
                    <a:pt x="5508065" y="4117378"/>
                  </a:moveTo>
                  <a:lnTo>
                    <a:pt x="5496597" y="4111942"/>
                  </a:lnTo>
                  <a:lnTo>
                    <a:pt x="5499239" y="4106354"/>
                  </a:lnTo>
                  <a:lnTo>
                    <a:pt x="5513190" y="4106417"/>
                  </a:lnTo>
                  <a:lnTo>
                    <a:pt x="5510648" y="4111942"/>
                  </a:lnTo>
                  <a:lnTo>
                    <a:pt x="5508065" y="4117378"/>
                  </a:lnTo>
                  <a:close/>
                </a:path>
                <a:path w="5781040" h="5781040">
                  <a:moveTo>
                    <a:pt x="5468962" y="4197388"/>
                  </a:moveTo>
                  <a:lnTo>
                    <a:pt x="5457621" y="4191673"/>
                  </a:lnTo>
                  <a:lnTo>
                    <a:pt x="5468937" y="4169257"/>
                  </a:lnTo>
                  <a:lnTo>
                    <a:pt x="5480202" y="4146245"/>
                  </a:lnTo>
                  <a:lnTo>
                    <a:pt x="5491606" y="4151820"/>
                  </a:lnTo>
                  <a:lnTo>
                    <a:pt x="5480291" y="4174934"/>
                  </a:lnTo>
                  <a:lnTo>
                    <a:pt x="5468962" y="4197388"/>
                  </a:lnTo>
                  <a:close/>
                </a:path>
                <a:path w="5781040" h="5781040">
                  <a:moveTo>
                    <a:pt x="5468899" y="4169321"/>
                  </a:moveTo>
                  <a:close/>
                </a:path>
                <a:path w="5781040" h="5781040">
                  <a:moveTo>
                    <a:pt x="5427382" y="4276217"/>
                  </a:moveTo>
                  <a:lnTo>
                    <a:pt x="5416257" y="4270095"/>
                  </a:lnTo>
                  <a:lnTo>
                    <a:pt x="5420728" y="4261993"/>
                  </a:lnTo>
                  <a:lnTo>
                    <a:pt x="5437161" y="4231297"/>
                  </a:lnTo>
                  <a:lnTo>
                    <a:pt x="5440197" y="4225455"/>
                  </a:lnTo>
                  <a:lnTo>
                    <a:pt x="5451437" y="4231297"/>
                  </a:lnTo>
                  <a:lnTo>
                    <a:pt x="5448375" y="4237253"/>
                  </a:lnTo>
                  <a:lnTo>
                    <a:pt x="5431865" y="4268089"/>
                  </a:lnTo>
                  <a:lnTo>
                    <a:pt x="5427382" y="4276217"/>
                  </a:lnTo>
                  <a:close/>
                </a:path>
                <a:path w="5781040" h="5781040">
                  <a:moveTo>
                    <a:pt x="5437123" y="4231360"/>
                  </a:moveTo>
                  <a:close/>
                </a:path>
                <a:path w="5781040" h="5781040">
                  <a:moveTo>
                    <a:pt x="5420689" y="4262056"/>
                  </a:moveTo>
                  <a:close/>
                </a:path>
                <a:path w="5781040" h="5781040">
                  <a:moveTo>
                    <a:pt x="5383428" y="4353674"/>
                  </a:moveTo>
                  <a:lnTo>
                    <a:pt x="5372468" y="4347273"/>
                  </a:lnTo>
                  <a:lnTo>
                    <a:pt x="5386793" y="4322699"/>
                  </a:lnTo>
                  <a:lnTo>
                    <a:pt x="5397779" y="4303318"/>
                  </a:lnTo>
                  <a:lnTo>
                    <a:pt x="5408828" y="4309579"/>
                  </a:lnTo>
                  <a:lnTo>
                    <a:pt x="5397779" y="4329061"/>
                  </a:lnTo>
                  <a:lnTo>
                    <a:pt x="5383428" y="4353674"/>
                  </a:lnTo>
                  <a:close/>
                </a:path>
                <a:path w="5781040" h="5781040">
                  <a:moveTo>
                    <a:pt x="5386755" y="4322762"/>
                  </a:moveTo>
                  <a:close/>
                </a:path>
                <a:path w="5781040" h="5781040">
                  <a:moveTo>
                    <a:pt x="5357390" y="4382566"/>
                  </a:moveTo>
                  <a:lnTo>
                    <a:pt x="5351398" y="4382566"/>
                  </a:lnTo>
                  <a:lnTo>
                    <a:pt x="5352986" y="4379925"/>
                  </a:lnTo>
                  <a:lnTo>
                    <a:pt x="5357390" y="4382566"/>
                  </a:lnTo>
                  <a:close/>
                </a:path>
                <a:path w="5781040" h="5781040">
                  <a:moveTo>
                    <a:pt x="5348115" y="4412107"/>
                  </a:moveTo>
                  <a:lnTo>
                    <a:pt x="5333199" y="4412107"/>
                  </a:lnTo>
                  <a:lnTo>
                    <a:pt x="5351436" y="4382490"/>
                  </a:lnTo>
                  <a:lnTo>
                    <a:pt x="5357390" y="4382566"/>
                  </a:lnTo>
                  <a:lnTo>
                    <a:pt x="5363870" y="4386453"/>
                  </a:lnTo>
                  <a:lnTo>
                    <a:pt x="5362269" y="4389120"/>
                  </a:lnTo>
                  <a:lnTo>
                    <a:pt x="5348115" y="4412107"/>
                  </a:lnTo>
                  <a:close/>
                </a:path>
                <a:path w="5781040" h="5781040">
                  <a:moveTo>
                    <a:pt x="5337047" y="4429772"/>
                  </a:moveTo>
                  <a:lnTo>
                    <a:pt x="5326316" y="4422978"/>
                  </a:lnTo>
                  <a:lnTo>
                    <a:pt x="5333237" y="4412043"/>
                  </a:lnTo>
                  <a:lnTo>
                    <a:pt x="5348115" y="4412107"/>
                  </a:lnTo>
                  <a:lnTo>
                    <a:pt x="5343994" y="4418799"/>
                  </a:lnTo>
                  <a:lnTo>
                    <a:pt x="5337047" y="4429772"/>
                  </a:lnTo>
                  <a:close/>
                </a:path>
                <a:path w="5781040" h="5781040">
                  <a:moveTo>
                    <a:pt x="5310914" y="4470488"/>
                  </a:moveTo>
                  <a:lnTo>
                    <a:pt x="5295772" y="4470488"/>
                  </a:lnTo>
                  <a:lnTo>
                    <a:pt x="5305831" y="4455007"/>
                  </a:lnTo>
                  <a:lnTo>
                    <a:pt x="5316473" y="4461929"/>
                  </a:lnTo>
                  <a:lnTo>
                    <a:pt x="5310914" y="4470488"/>
                  </a:lnTo>
                  <a:close/>
                </a:path>
                <a:path w="5781040" h="5781040">
                  <a:moveTo>
                    <a:pt x="5288432" y="4504385"/>
                  </a:moveTo>
                  <a:lnTo>
                    <a:pt x="5277865" y="4497336"/>
                  </a:lnTo>
                  <a:lnTo>
                    <a:pt x="5295810" y="4470425"/>
                  </a:lnTo>
                  <a:lnTo>
                    <a:pt x="5310914" y="4470488"/>
                  </a:lnTo>
                  <a:lnTo>
                    <a:pt x="5306402" y="4477435"/>
                  </a:lnTo>
                  <a:lnTo>
                    <a:pt x="5288432" y="4504385"/>
                  </a:lnTo>
                  <a:close/>
                </a:path>
                <a:path w="5781040" h="5781040">
                  <a:moveTo>
                    <a:pt x="5237441" y="4577473"/>
                  </a:moveTo>
                  <a:lnTo>
                    <a:pt x="5227141" y="4570056"/>
                  </a:lnTo>
                  <a:lnTo>
                    <a:pt x="5237136" y="4556163"/>
                  </a:lnTo>
                  <a:lnTo>
                    <a:pt x="5256453" y="4528654"/>
                  </a:lnTo>
                  <a:lnTo>
                    <a:pt x="5266842" y="4535957"/>
                  </a:lnTo>
                  <a:lnTo>
                    <a:pt x="5247461" y="4563554"/>
                  </a:lnTo>
                  <a:lnTo>
                    <a:pt x="5237441" y="4577473"/>
                  </a:lnTo>
                  <a:close/>
                </a:path>
                <a:path w="5781040" h="5781040">
                  <a:moveTo>
                    <a:pt x="5237086" y="4556226"/>
                  </a:moveTo>
                  <a:close/>
                </a:path>
                <a:path w="5781040" h="5781040">
                  <a:moveTo>
                    <a:pt x="5212101" y="4612144"/>
                  </a:moveTo>
                  <a:lnTo>
                    <a:pt x="5196319" y="4612144"/>
                  </a:lnTo>
                  <a:lnTo>
                    <a:pt x="5204713" y="4600765"/>
                  </a:lnTo>
                  <a:lnTo>
                    <a:pt x="5214937" y="4608309"/>
                  </a:lnTo>
                  <a:lnTo>
                    <a:pt x="5212101" y="4612144"/>
                  </a:lnTo>
                  <a:close/>
                </a:path>
                <a:path w="5781040" h="5781040">
                  <a:moveTo>
                    <a:pt x="5191372" y="4639703"/>
                  </a:moveTo>
                  <a:lnTo>
                    <a:pt x="5175440" y="4639703"/>
                  </a:lnTo>
                  <a:lnTo>
                    <a:pt x="5196357" y="4612081"/>
                  </a:lnTo>
                  <a:lnTo>
                    <a:pt x="5212101" y="4612144"/>
                  </a:lnTo>
                  <a:lnTo>
                    <a:pt x="5206504" y="4619713"/>
                  </a:lnTo>
                  <a:lnTo>
                    <a:pt x="5191372" y="4639703"/>
                  </a:lnTo>
                  <a:close/>
                </a:path>
                <a:path w="5781040" h="5781040">
                  <a:moveTo>
                    <a:pt x="5184292" y="4649012"/>
                  </a:moveTo>
                  <a:lnTo>
                    <a:pt x="5174259" y="4641227"/>
                  </a:lnTo>
                  <a:lnTo>
                    <a:pt x="5175478" y="4639652"/>
                  </a:lnTo>
                  <a:lnTo>
                    <a:pt x="5191372" y="4639703"/>
                  </a:lnTo>
                  <a:lnTo>
                    <a:pt x="5185536" y="4647412"/>
                  </a:lnTo>
                  <a:lnTo>
                    <a:pt x="5184292" y="4649012"/>
                  </a:lnTo>
                  <a:close/>
                </a:path>
                <a:path w="5781040" h="5781040">
                  <a:moveTo>
                    <a:pt x="5148945" y="4694072"/>
                  </a:moveTo>
                  <a:lnTo>
                    <a:pt x="5132717" y="4694072"/>
                  </a:lnTo>
                  <a:lnTo>
                    <a:pt x="5150891" y="4671225"/>
                  </a:lnTo>
                  <a:lnTo>
                    <a:pt x="5160835" y="4679137"/>
                  </a:lnTo>
                  <a:lnTo>
                    <a:pt x="5148945" y="4694072"/>
                  </a:lnTo>
                  <a:close/>
                </a:path>
                <a:path w="5781040" h="5781040">
                  <a:moveTo>
                    <a:pt x="5132756" y="4694023"/>
                  </a:moveTo>
                  <a:close/>
                </a:path>
                <a:path w="5781040" h="5781040">
                  <a:moveTo>
                    <a:pt x="5128958" y="4718786"/>
                  </a:moveTo>
                  <a:lnTo>
                    <a:pt x="5119115" y="4710760"/>
                  </a:lnTo>
                  <a:lnTo>
                    <a:pt x="5132756" y="4694023"/>
                  </a:lnTo>
                  <a:lnTo>
                    <a:pt x="5148945" y="4694072"/>
                  </a:lnTo>
                  <a:lnTo>
                    <a:pt x="5142636" y="4701997"/>
                  </a:lnTo>
                  <a:lnTo>
                    <a:pt x="5128958" y="4718786"/>
                  </a:lnTo>
                  <a:close/>
                </a:path>
                <a:path w="5781040" h="5781040">
                  <a:moveTo>
                    <a:pt x="5103627" y="4747361"/>
                  </a:moveTo>
                  <a:lnTo>
                    <a:pt x="5088737" y="4747361"/>
                  </a:lnTo>
                  <a:lnTo>
                    <a:pt x="5094858" y="4740033"/>
                  </a:lnTo>
                  <a:lnTo>
                    <a:pt x="5103627" y="4747361"/>
                  </a:lnTo>
                  <a:close/>
                </a:path>
                <a:path w="5781040" h="5781040">
                  <a:moveTo>
                    <a:pt x="5071490" y="4786909"/>
                  </a:moveTo>
                  <a:lnTo>
                    <a:pt x="5061953" y="4778540"/>
                  </a:lnTo>
                  <a:lnTo>
                    <a:pt x="5066321" y="4773549"/>
                  </a:lnTo>
                  <a:lnTo>
                    <a:pt x="5088788" y="4747298"/>
                  </a:lnTo>
                  <a:lnTo>
                    <a:pt x="5103627" y="4747361"/>
                  </a:lnTo>
                  <a:lnTo>
                    <a:pt x="5104599" y="4748174"/>
                  </a:lnTo>
                  <a:lnTo>
                    <a:pt x="5098452" y="4755527"/>
                  </a:lnTo>
                  <a:lnTo>
                    <a:pt x="5075897" y="4781892"/>
                  </a:lnTo>
                  <a:lnTo>
                    <a:pt x="5071490" y="4786909"/>
                  </a:lnTo>
                  <a:close/>
                </a:path>
                <a:path w="5781040" h="5781040">
                  <a:moveTo>
                    <a:pt x="5066271" y="4773599"/>
                  </a:moveTo>
                  <a:close/>
                </a:path>
                <a:path w="5781040" h="5781040">
                  <a:moveTo>
                    <a:pt x="5012016" y="4853178"/>
                  </a:moveTo>
                  <a:lnTo>
                    <a:pt x="5002669" y="4844580"/>
                  </a:lnTo>
                  <a:lnTo>
                    <a:pt x="5020487" y="4825212"/>
                  </a:lnTo>
                  <a:lnTo>
                    <a:pt x="5036794" y="4807051"/>
                  </a:lnTo>
                  <a:lnTo>
                    <a:pt x="5046243" y="4815535"/>
                  </a:lnTo>
                  <a:lnTo>
                    <a:pt x="5029860" y="4833772"/>
                  </a:lnTo>
                  <a:lnTo>
                    <a:pt x="5012016" y="4853178"/>
                  </a:lnTo>
                  <a:close/>
                </a:path>
                <a:path w="5781040" h="5781040">
                  <a:moveTo>
                    <a:pt x="5020436" y="4825263"/>
                  </a:moveTo>
                  <a:close/>
                </a:path>
                <a:path w="5781040" h="5781040">
                  <a:moveTo>
                    <a:pt x="4980358" y="4875809"/>
                  </a:moveTo>
                  <a:lnTo>
                    <a:pt x="4973383" y="4875809"/>
                  </a:lnTo>
                  <a:lnTo>
                    <a:pt x="4976659" y="4872329"/>
                  </a:lnTo>
                  <a:lnTo>
                    <a:pt x="4980358" y="4875809"/>
                  </a:lnTo>
                  <a:close/>
                </a:path>
                <a:path w="5781040" h="5781040">
                  <a:moveTo>
                    <a:pt x="4967053" y="4900650"/>
                  </a:moveTo>
                  <a:lnTo>
                    <a:pt x="4949418" y="4900650"/>
                  </a:lnTo>
                  <a:lnTo>
                    <a:pt x="4973434" y="4875745"/>
                  </a:lnTo>
                  <a:lnTo>
                    <a:pt x="4980358" y="4875809"/>
                  </a:lnTo>
                  <a:lnTo>
                    <a:pt x="4985905" y="4881029"/>
                  </a:lnTo>
                  <a:lnTo>
                    <a:pt x="4982603" y="4884534"/>
                  </a:lnTo>
                  <a:lnTo>
                    <a:pt x="4967053" y="4900650"/>
                  </a:lnTo>
                  <a:close/>
                </a:path>
                <a:path w="5781040" h="5781040">
                  <a:moveTo>
                    <a:pt x="4950472" y="4917643"/>
                  </a:moveTo>
                  <a:lnTo>
                    <a:pt x="4941442" y="4908715"/>
                  </a:lnTo>
                  <a:lnTo>
                    <a:pt x="4949469" y="4900587"/>
                  </a:lnTo>
                  <a:lnTo>
                    <a:pt x="4967053" y="4900650"/>
                  </a:lnTo>
                  <a:lnTo>
                    <a:pt x="4958524" y="4909489"/>
                  </a:lnTo>
                  <a:lnTo>
                    <a:pt x="4950472" y="4917643"/>
                  </a:lnTo>
                  <a:close/>
                </a:path>
                <a:path w="5781040" h="5781040">
                  <a:moveTo>
                    <a:pt x="4918652" y="4949469"/>
                  </a:moveTo>
                  <a:lnTo>
                    <a:pt x="4900599" y="4949469"/>
                  </a:lnTo>
                  <a:lnTo>
                    <a:pt x="4914582" y="4935639"/>
                  </a:lnTo>
                  <a:lnTo>
                    <a:pt x="4923510" y="4944668"/>
                  </a:lnTo>
                  <a:lnTo>
                    <a:pt x="4918652" y="4949469"/>
                  </a:lnTo>
                  <a:close/>
                </a:path>
                <a:path w="5781040" h="5781040">
                  <a:moveTo>
                    <a:pt x="4887061" y="4980165"/>
                  </a:moveTo>
                  <a:lnTo>
                    <a:pt x="4878247" y="4971021"/>
                  </a:lnTo>
                  <a:lnTo>
                    <a:pt x="4900650" y="4949418"/>
                  </a:lnTo>
                  <a:lnTo>
                    <a:pt x="4918652" y="4949469"/>
                  </a:lnTo>
                  <a:lnTo>
                    <a:pt x="4909489" y="4958524"/>
                  </a:lnTo>
                  <a:lnTo>
                    <a:pt x="4887061" y="4980165"/>
                  </a:lnTo>
                  <a:close/>
                </a:path>
                <a:path w="5781040" h="5781040">
                  <a:moveTo>
                    <a:pt x="4843962" y="5020487"/>
                  </a:moveTo>
                  <a:lnTo>
                    <a:pt x="4825212" y="5020487"/>
                  </a:lnTo>
                  <a:lnTo>
                    <a:pt x="4850650" y="4997081"/>
                  </a:lnTo>
                  <a:lnTo>
                    <a:pt x="4859248" y="5006428"/>
                  </a:lnTo>
                  <a:lnTo>
                    <a:pt x="4843962" y="5020487"/>
                  </a:lnTo>
                  <a:close/>
                </a:path>
                <a:path w="5781040" h="5781040">
                  <a:moveTo>
                    <a:pt x="4821681" y="5040718"/>
                  </a:moveTo>
                  <a:lnTo>
                    <a:pt x="4813198" y="5031270"/>
                  </a:lnTo>
                  <a:lnTo>
                    <a:pt x="4825263" y="5020437"/>
                  </a:lnTo>
                  <a:lnTo>
                    <a:pt x="4843962" y="5020487"/>
                  </a:lnTo>
                  <a:lnTo>
                    <a:pt x="4833772" y="5029860"/>
                  </a:lnTo>
                  <a:lnTo>
                    <a:pt x="4821681" y="5040718"/>
                  </a:lnTo>
                  <a:close/>
                </a:path>
                <a:path w="5781040" h="5781040">
                  <a:moveTo>
                    <a:pt x="4792815" y="5066322"/>
                  </a:moveTo>
                  <a:lnTo>
                    <a:pt x="4773548" y="5066322"/>
                  </a:lnTo>
                  <a:lnTo>
                    <a:pt x="4784750" y="5056505"/>
                  </a:lnTo>
                  <a:lnTo>
                    <a:pt x="4793119" y="5066055"/>
                  </a:lnTo>
                  <a:lnTo>
                    <a:pt x="4792815" y="5066322"/>
                  </a:lnTo>
                  <a:close/>
                </a:path>
                <a:path w="5781040" h="5781040">
                  <a:moveTo>
                    <a:pt x="4766831" y="5088788"/>
                  </a:moveTo>
                  <a:lnTo>
                    <a:pt x="4747310" y="5088788"/>
                  </a:lnTo>
                  <a:lnTo>
                    <a:pt x="4773599" y="5066271"/>
                  </a:lnTo>
                  <a:lnTo>
                    <a:pt x="4792815" y="5066322"/>
                  </a:lnTo>
                  <a:lnTo>
                    <a:pt x="4781892" y="5075897"/>
                  </a:lnTo>
                  <a:lnTo>
                    <a:pt x="4766831" y="5088788"/>
                  </a:lnTo>
                  <a:close/>
                </a:path>
                <a:path w="5781040" h="5781040">
                  <a:moveTo>
                    <a:pt x="4754511" y="5099304"/>
                  </a:moveTo>
                  <a:lnTo>
                    <a:pt x="4746370" y="5089563"/>
                  </a:lnTo>
                  <a:lnTo>
                    <a:pt x="4747361" y="5088737"/>
                  </a:lnTo>
                  <a:lnTo>
                    <a:pt x="4766831" y="5088788"/>
                  </a:lnTo>
                  <a:lnTo>
                    <a:pt x="4755540" y="5098453"/>
                  </a:lnTo>
                  <a:lnTo>
                    <a:pt x="4754511" y="5099304"/>
                  </a:lnTo>
                  <a:close/>
                </a:path>
                <a:path w="5781040" h="5781040">
                  <a:moveTo>
                    <a:pt x="4714105" y="5132768"/>
                  </a:moveTo>
                  <a:lnTo>
                    <a:pt x="4694008" y="5132768"/>
                  </a:lnTo>
                  <a:lnTo>
                    <a:pt x="4717160" y="5113896"/>
                  </a:lnTo>
                  <a:lnTo>
                    <a:pt x="4725174" y="5123738"/>
                  </a:lnTo>
                  <a:lnTo>
                    <a:pt x="4714105" y="5132768"/>
                  </a:lnTo>
                  <a:close/>
                </a:path>
                <a:path w="5781040" h="5781040">
                  <a:moveTo>
                    <a:pt x="4694023" y="5132756"/>
                  </a:moveTo>
                  <a:close/>
                </a:path>
                <a:path w="5781040" h="5781040">
                  <a:moveTo>
                    <a:pt x="4685588" y="5155692"/>
                  </a:moveTo>
                  <a:lnTo>
                    <a:pt x="4677689" y="5145747"/>
                  </a:lnTo>
                  <a:lnTo>
                    <a:pt x="4694023" y="5132756"/>
                  </a:lnTo>
                  <a:lnTo>
                    <a:pt x="4714105" y="5132768"/>
                  </a:lnTo>
                  <a:lnTo>
                    <a:pt x="4702009" y="5142636"/>
                  </a:lnTo>
                  <a:lnTo>
                    <a:pt x="4685588" y="5155692"/>
                  </a:lnTo>
                  <a:close/>
                </a:path>
                <a:path w="5781040" h="5781040">
                  <a:moveTo>
                    <a:pt x="4614951" y="5210022"/>
                  </a:moveTo>
                  <a:lnTo>
                    <a:pt x="4607407" y="5199811"/>
                  </a:lnTo>
                  <a:lnTo>
                    <a:pt x="4612144" y="5196319"/>
                  </a:lnTo>
                  <a:lnTo>
                    <a:pt x="4639716" y="5175440"/>
                  </a:lnTo>
                  <a:lnTo>
                    <a:pt x="4647742" y="5169192"/>
                  </a:lnTo>
                  <a:lnTo>
                    <a:pt x="4655540" y="5179225"/>
                  </a:lnTo>
                  <a:lnTo>
                    <a:pt x="4647412" y="5185537"/>
                  </a:lnTo>
                  <a:lnTo>
                    <a:pt x="4619713" y="5206504"/>
                  </a:lnTo>
                  <a:lnTo>
                    <a:pt x="4614951" y="5210022"/>
                  </a:lnTo>
                  <a:close/>
                </a:path>
                <a:path w="5781040" h="5781040">
                  <a:moveTo>
                    <a:pt x="4639652" y="5175478"/>
                  </a:moveTo>
                  <a:close/>
                </a:path>
                <a:path w="5781040" h="5781040">
                  <a:moveTo>
                    <a:pt x="4612080" y="5196357"/>
                  </a:moveTo>
                  <a:close/>
                </a:path>
                <a:path w="5781040" h="5781040">
                  <a:moveTo>
                    <a:pt x="4577901" y="5237137"/>
                  </a:moveTo>
                  <a:lnTo>
                    <a:pt x="4556175" y="5237137"/>
                  </a:lnTo>
                  <a:lnTo>
                    <a:pt x="4576749" y="5222316"/>
                  </a:lnTo>
                  <a:lnTo>
                    <a:pt x="4584179" y="5232615"/>
                  </a:lnTo>
                  <a:lnTo>
                    <a:pt x="4577901" y="5237137"/>
                  </a:lnTo>
                  <a:close/>
                </a:path>
                <a:path w="5781040" h="5781040">
                  <a:moveTo>
                    <a:pt x="4542713" y="5262105"/>
                  </a:moveTo>
                  <a:lnTo>
                    <a:pt x="4535411" y="5251704"/>
                  </a:lnTo>
                  <a:lnTo>
                    <a:pt x="4556226" y="5237086"/>
                  </a:lnTo>
                  <a:lnTo>
                    <a:pt x="4577901" y="5237137"/>
                  </a:lnTo>
                  <a:lnTo>
                    <a:pt x="4563566" y="5247462"/>
                  </a:lnTo>
                  <a:lnTo>
                    <a:pt x="4542713" y="5262105"/>
                  </a:lnTo>
                  <a:close/>
                </a:path>
                <a:path w="5781040" h="5781040">
                  <a:moveTo>
                    <a:pt x="4468850" y="5311978"/>
                  </a:moveTo>
                  <a:lnTo>
                    <a:pt x="4461928" y="5301322"/>
                  </a:lnTo>
                  <a:lnTo>
                    <a:pt x="4470488" y="5295773"/>
                  </a:lnTo>
                  <a:lnTo>
                    <a:pt x="4499317" y="5276545"/>
                  </a:lnTo>
                  <a:lnTo>
                    <a:pt x="4504092" y="5273268"/>
                  </a:lnTo>
                  <a:lnTo>
                    <a:pt x="4511268" y="5283758"/>
                  </a:lnTo>
                  <a:lnTo>
                    <a:pt x="4506391" y="5287086"/>
                  </a:lnTo>
                  <a:lnTo>
                    <a:pt x="4477435" y="5306402"/>
                  </a:lnTo>
                  <a:lnTo>
                    <a:pt x="4468850" y="5311978"/>
                  </a:lnTo>
                  <a:close/>
                </a:path>
                <a:path w="5781040" h="5781040">
                  <a:moveTo>
                    <a:pt x="4499254" y="5276583"/>
                  </a:moveTo>
                  <a:close/>
                </a:path>
                <a:path w="5781040" h="5781040">
                  <a:moveTo>
                    <a:pt x="4470425" y="5295811"/>
                  </a:moveTo>
                  <a:close/>
                </a:path>
                <a:path w="5781040" h="5781040">
                  <a:moveTo>
                    <a:pt x="4393564" y="5359539"/>
                  </a:moveTo>
                  <a:lnTo>
                    <a:pt x="4386909" y="5348719"/>
                  </a:lnTo>
                  <a:lnTo>
                    <a:pt x="4412106" y="5333199"/>
                  </a:lnTo>
                  <a:lnTo>
                    <a:pt x="4429962" y="5321909"/>
                  </a:lnTo>
                  <a:lnTo>
                    <a:pt x="4436744" y="5332641"/>
                  </a:lnTo>
                  <a:lnTo>
                    <a:pt x="4418799" y="5343994"/>
                  </a:lnTo>
                  <a:lnTo>
                    <a:pt x="4393564" y="5359539"/>
                  </a:lnTo>
                  <a:close/>
                </a:path>
                <a:path w="5781040" h="5781040">
                  <a:moveTo>
                    <a:pt x="4412043" y="5333238"/>
                  </a:moveTo>
                  <a:close/>
                </a:path>
                <a:path w="5781040" h="5781040">
                  <a:moveTo>
                    <a:pt x="4354900" y="5369293"/>
                  </a:moveTo>
                  <a:lnTo>
                    <a:pt x="4352721" y="5369293"/>
                  </a:lnTo>
                  <a:lnTo>
                    <a:pt x="4354321" y="5368328"/>
                  </a:lnTo>
                  <a:lnTo>
                    <a:pt x="4354900" y="5369293"/>
                  </a:lnTo>
                  <a:close/>
                </a:path>
                <a:path w="5781040" h="5781040">
                  <a:moveTo>
                    <a:pt x="4352775" y="5369261"/>
                  </a:moveTo>
                  <a:close/>
                </a:path>
                <a:path w="5781040" h="5781040">
                  <a:moveTo>
                    <a:pt x="4347905" y="5386793"/>
                  </a:moveTo>
                  <a:lnTo>
                    <a:pt x="4322698" y="5386793"/>
                  </a:lnTo>
                  <a:lnTo>
                    <a:pt x="4352775" y="5369261"/>
                  </a:lnTo>
                  <a:lnTo>
                    <a:pt x="4354900" y="5369293"/>
                  </a:lnTo>
                  <a:lnTo>
                    <a:pt x="4360849" y="5379212"/>
                  </a:lnTo>
                  <a:lnTo>
                    <a:pt x="4359211" y="5380202"/>
                  </a:lnTo>
                  <a:lnTo>
                    <a:pt x="4347905" y="5386793"/>
                  </a:lnTo>
                  <a:close/>
                </a:path>
                <a:path w="5781040" h="5781040">
                  <a:moveTo>
                    <a:pt x="4316767" y="5404751"/>
                  </a:moveTo>
                  <a:lnTo>
                    <a:pt x="4310494" y="5393702"/>
                  </a:lnTo>
                  <a:lnTo>
                    <a:pt x="4322762" y="5386755"/>
                  </a:lnTo>
                  <a:lnTo>
                    <a:pt x="4347905" y="5386793"/>
                  </a:lnTo>
                  <a:lnTo>
                    <a:pt x="4329061" y="5397779"/>
                  </a:lnTo>
                  <a:lnTo>
                    <a:pt x="4316767" y="5404751"/>
                  </a:lnTo>
                  <a:close/>
                </a:path>
                <a:path w="5781040" h="5781040">
                  <a:moveTo>
                    <a:pt x="4281983" y="5420728"/>
                  </a:moveTo>
                  <a:lnTo>
                    <a:pt x="4261992" y="5420728"/>
                  </a:lnTo>
                  <a:lnTo>
                    <a:pt x="4277321" y="5412282"/>
                  </a:lnTo>
                  <a:lnTo>
                    <a:pt x="4281983" y="5420728"/>
                  </a:lnTo>
                  <a:close/>
                </a:path>
                <a:path w="5781040" h="5781040">
                  <a:moveTo>
                    <a:pt x="4238700" y="5447601"/>
                  </a:moveTo>
                  <a:lnTo>
                    <a:pt x="4232706" y="5436400"/>
                  </a:lnTo>
                  <a:lnTo>
                    <a:pt x="4262056" y="5420690"/>
                  </a:lnTo>
                  <a:lnTo>
                    <a:pt x="4281983" y="5420728"/>
                  </a:lnTo>
                  <a:lnTo>
                    <a:pt x="4283455" y="5423395"/>
                  </a:lnTo>
                  <a:lnTo>
                    <a:pt x="4268088" y="5431866"/>
                  </a:lnTo>
                  <a:lnTo>
                    <a:pt x="4238700" y="5447601"/>
                  </a:lnTo>
                  <a:close/>
                </a:path>
                <a:path w="5781040" h="5781040">
                  <a:moveTo>
                    <a:pt x="4197434" y="5468937"/>
                  </a:moveTo>
                  <a:lnTo>
                    <a:pt x="4169257" y="5468937"/>
                  </a:lnTo>
                  <a:lnTo>
                    <a:pt x="4199038" y="5453913"/>
                  </a:lnTo>
                  <a:lnTo>
                    <a:pt x="4204753" y="5465241"/>
                  </a:lnTo>
                  <a:lnTo>
                    <a:pt x="4197434" y="5468937"/>
                  </a:lnTo>
                  <a:close/>
                </a:path>
                <a:path w="5781040" h="5781040">
                  <a:moveTo>
                    <a:pt x="4159237" y="5487974"/>
                  </a:moveTo>
                  <a:lnTo>
                    <a:pt x="4153661" y="5476570"/>
                  </a:lnTo>
                  <a:lnTo>
                    <a:pt x="4169320" y="5468899"/>
                  </a:lnTo>
                  <a:lnTo>
                    <a:pt x="4197434" y="5468937"/>
                  </a:lnTo>
                  <a:lnTo>
                    <a:pt x="4174946" y="5480291"/>
                  </a:lnTo>
                  <a:lnTo>
                    <a:pt x="4159237" y="5487974"/>
                  </a:lnTo>
                  <a:close/>
                </a:path>
                <a:path w="5781040" h="5781040">
                  <a:moveTo>
                    <a:pt x="4078604" y="5525947"/>
                  </a:moveTo>
                  <a:lnTo>
                    <a:pt x="4073448" y="5514352"/>
                  </a:lnTo>
                  <a:lnTo>
                    <a:pt x="4074655" y="5513806"/>
                  </a:lnTo>
                  <a:lnTo>
                    <a:pt x="4106417" y="5499214"/>
                  </a:lnTo>
                  <a:lnTo>
                    <a:pt x="4119397" y="5493054"/>
                  </a:lnTo>
                  <a:lnTo>
                    <a:pt x="4124845" y="5504535"/>
                  </a:lnTo>
                  <a:lnTo>
                    <a:pt x="4111764" y="5510733"/>
                  </a:lnTo>
                  <a:lnTo>
                    <a:pt x="4078604" y="5525947"/>
                  </a:lnTo>
                  <a:close/>
                </a:path>
                <a:path w="5781040" h="5781040">
                  <a:moveTo>
                    <a:pt x="4106354" y="5499239"/>
                  </a:moveTo>
                  <a:close/>
                </a:path>
                <a:path w="5781040" h="5781040">
                  <a:moveTo>
                    <a:pt x="4074591" y="5513832"/>
                  </a:moveTo>
                  <a:close/>
                </a:path>
                <a:path w="5781040" h="5781040">
                  <a:moveTo>
                    <a:pt x="3996867" y="5561291"/>
                  </a:moveTo>
                  <a:lnTo>
                    <a:pt x="3991990" y="5549569"/>
                  </a:lnTo>
                  <a:lnTo>
                    <a:pt x="4010507" y="5541873"/>
                  </a:lnTo>
                  <a:lnTo>
                    <a:pt x="4038688" y="5529745"/>
                  </a:lnTo>
                  <a:lnTo>
                    <a:pt x="4043705" y="5541416"/>
                  </a:lnTo>
                  <a:lnTo>
                    <a:pt x="4015422" y="5553583"/>
                  </a:lnTo>
                  <a:lnTo>
                    <a:pt x="3996867" y="5561291"/>
                  </a:lnTo>
                  <a:close/>
                </a:path>
                <a:path w="5781040" h="5781040">
                  <a:moveTo>
                    <a:pt x="4010443" y="5541899"/>
                  </a:moveTo>
                  <a:close/>
                </a:path>
                <a:path w="5781040" h="5781040">
                  <a:moveTo>
                    <a:pt x="3958590" y="5568429"/>
                  </a:moveTo>
                  <a:lnTo>
                    <a:pt x="3945496" y="5568429"/>
                  </a:lnTo>
                  <a:lnTo>
                    <a:pt x="3956773" y="5563908"/>
                  </a:lnTo>
                  <a:lnTo>
                    <a:pt x="3958590" y="5568429"/>
                  </a:lnTo>
                  <a:close/>
                </a:path>
                <a:path w="5781040" h="5781040">
                  <a:moveTo>
                    <a:pt x="3945555" y="5568405"/>
                  </a:moveTo>
                  <a:close/>
                </a:path>
                <a:path w="5781040" h="5781040">
                  <a:moveTo>
                    <a:pt x="3947885" y="5581129"/>
                  </a:moveTo>
                  <a:lnTo>
                    <a:pt x="3912717" y="5581129"/>
                  </a:lnTo>
                  <a:lnTo>
                    <a:pt x="3945555" y="5568405"/>
                  </a:lnTo>
                  <a:lnTo>
                    <a:pt x="3958590" y="5568429"/>
                  </a:lnTo>
                  <a:lnTo>
                    <a:pt x="3961510" y="5575693"/>
                  </a:lnTo>
                  <a:lnTo>
                    <a:pt x="3950182" y="5580240"/>
                  </a:lnTo>
                  <a:lnTo>
                    <a:pt x="3947885" y="5581129"/>
                  </a:lnTo>
                  <a:close/>
                </a:path>
                <a:path w="5781040" h="5781040">
                  <a:moveTo>
                    <a:pt x="3914025" y="5594184"/>
                  </a:moveTo>
                  <a:lnTo>
                    <a:pt x="3909593" y="5582297"/>
                  </a:lnTo>
                  <a:lnTo>
                    <a:pt x="3912793" y="5581091"/>
                  </a:lnTo>
                  <a:lnTo>
                    <a:pt x="3947885" y="5581129"/>
                  </a:lnTo>
                  <a:lnTo>
                    <a:pt x="3917276" y="5592978"/>
                  </a:lnTo>
                  <a:lnTo>
                    <a:pt x="3914025" y="5594184"/>
                  </a:lnTo>
                  <a:close/>
                </a:path>
                <a:path w="5781040" h="5781040">
                  <a:moveTo>
                    <a:pt x="3830268" y="5624410"/>
                  </a:moveTo>
                  <a:lnTo>
                    <a:pt x="3826116" y="5612409"/>
                  </a:lnTo>
                  <a:lnTo>
                    <a:pt x="3846690" y="5605297"/>
                  </a:lnTo>
                  <a:lnTo>
                    <a:pt x="3873944" y="5595518"/>
                  </a:lnTo>
                  <a:lnTo>
                    <a:pt x="3878236" y="5607469"/>
                  </a:lnTo>
                  <a:lnTo>
                    <a:pt x="3850868" y="5617298"/>
                  </a:lnTo>
                  <a:lnTo>
                    <a:pt x="3830268" y="5624410"/>
                  </a:lnTo>
                  <a:close/>
                </a:path>
                <a:path w="5781040" h="5781040">
                  <a:moveTo>
                    <a:pt x="3846613" y="5605322"/>
                  </a:moveTo>
                  <a:close/>
                </a:path>
                <a:path w="5781040" h="5781040">
                  <a:moveTo>
                    <a:pt x="3791220" y="5627954"/>
                  </a:moveTo>
                  <a:lnTo>
                    <a:pt x="3779761" y="5627954"/>
                  </a:lnTo>
                  <a:lnTo>
                    <a:pt x="3790086" y="5624525"/>
                  </a:lnTo>
                  <a:lnTo>
                    <a:pt x="3791220" y="5627954"/>
                  </a:lnTo>
                  <a:close/>
                </a:path>
                <a:path w="5781040" h="5781040">
                  <a:moveTo>
                    <a:pt x="3787802" y="5638660"/>
                  </a:moveTo>
                  <a:lnTo>
                    <a:pt x="3746055" y="5638660"/>
                  </a:lnTo>
                  <a:lnTo>
                    <a:pt x="3779837" y="5627928"/>
                  </a:lnTo>
                  <a:lnTo>
                    <a:pt x="3791220" y="5627954"/>
                  </a:lnTo>
                  <a:lnTo>
                    <a:pt x="3794073" y="5636577"/>
                  </a:lnTo>
                  <a:lnTo>
                    <a:pt x="3787802" y="5638660"/>
                  </a:lnTo>
                  <a:close/>
                </a:path>
                <a:path w="5781040" h="5781040">
                  <a:moveTo>
                    <a:pt x="3745534" y="5652096"/>
                  </a:moveTo>
                  <a:lnTo>
                    <a:pt x="3741838" y="5639943"/>
                  </a:lnTo>
                  <a:lnTo>
                    <a:pt x="3746131" y="5638634"/>
                  </a:lnTo>
                  <a:lnTo>
                    <a:pt x="3787802" y="5638660"/>
                  </a:lnTo>
                  <a:lnTo>
                    <a:pt x="3783710" y="5640019"/>
                  </a:lnTo>
                  <a:lnTo>
                    <a:pt x="3749865" y="5650776"/>
                  </a:lnTo>
                  <a:lnTo>
                    <a:pt x="3745534" y="5652096"/>
                  </a:lnTo>
                  <a:close/>
                </a:path>
                <a:path w="5781040" h="5781040">
                  <a:moveTo>
                    <a:pt x="3707747" y="5658866"/>
                  </a:moveTo>
                  <a:lnTo>
                    <a:pt x="3678122" y="5658866"/>
                  </a:lnTo>
                  <a:lnTo>
                    <a:pt x="3705440" y="5650928"/>
                  </a:lnTo>
                  <a:lnTo>
                    <a:pt x="3707747" y="5658866"/>
                  </a:lnTo>
                  <a:close/>
                </a:path>
                <a:path w="5781040" h="5781040">
                  <a:moveTo>
                    <a:pt x="3660050" y="5677052"/>
                  </a:moveTo>
                  <a:lnTo>
                    <a:pt x="3656659" y="5664822"/>
                  </a:lnTo>
                  <a:lnTo>
                    <a:pt x="3678199" y="5658840"/>
                  </a:lnTo>
                  <a:lnTo>
                    <a:pt x="3707747" y="5658866"/>
                  </a:lnTo>
                  <a:lnTo>
                    <a:pt x="3708983" y="5663120"/>
                  </a:lnTo>
                  <a:lnTo>
                    <a:pt x="3681628" y="5671070"/>
                  </a:lnTo>
                  <a:lnTo>
                    <a:pt x="3660050" y="5677052"/>
                  </a:lnTo>
                  <a:close/>
                </a:path>
                <a:path w="5781040" h="5781040">
                  <a:moveTo>
                    <a:pt x="3573779" y="5699429"/>
                  </a:moveTo>
                  <a:lnTo>
                    <a:pt x="3570846" y="5687072"/>
                  </a:lnTo>
                  <a:lnTo>
                    <a:pt x="3575011" y="5686082"/>
                  </a:lnTo>
                  <a:lnTo>
                    <a:pt x="3609581" y="5677420"/>
                  </a:lnTo>
                  <a:lnTo>
                    <a:pt x="3619944" y="5674677"/>
                  </a:lnTo>
                  <a:lnTo>
                    <a:pt x="3623182" y="5686958"/>
                  </a:lnTo>
                  <a:lnTo>
                    <a:pt x="3612705" y="5689727"/>
                  </a:lnTo>
                  <a:lnTo>
                    <a:pt x="3577983" y="5698426"/>
                  </a:lnTo>
                  <a:lnTo>
                    <a:pt x="3573779" y="5699429"/>
                  </a:lnTo>
                  <a:close/>
                </a:path>
                <a:path w="5781040" h="5781040">
                  <a:moveTo>
                    <a:pt x="3609504" y="5677433"/>
                  </a:moveTo>
                  <a:close/>
                </a:path>
                <a:path w="5781040" h="5781040">
                  <a:moveTo>
                    <a:pt x="3574935" y="5686094"/>
                  </a:moveTo>
                  <a:close/>
                </a:path>
                <a:path w="5781040" h="5781040">
                  <a:moveTo>
                    <a:pt x="3535261" y="5702173"/>
                  </a:moveTo>
                  <a:lnTo>
                    <a:pt x="3505326" y="5702173"/>
                  </a:lnTo>
                  <a:lnTo>
                    <a:pt x="3533825" y="5695772"/>
                  </a:lnTo>
                  <a:lnTo>
                    <a:pt x="3535261" y="5702173"/>
                  </a:lnTo>
                  <a:close/>
                </a:path>
                <a:path w="5781040" h="5781040">
                  <a:moveTo>
                    <a:pt x="3486911" y="5719038"/>
                  </a:moveTo>
                  <a:lnTo>
                    <a:pt x="3484282" y="5706605"/>
                  </a:lnTo>
                  <a:lnTo>
                    <a:pt x="3505402" y="5702147"/>
                  </a:lnTo>
                  <a:lnTo>
                    <a:pt x="3535261" y="5702173"/>
                  </a:lnTo>
                  <a:lnTo>
                    <a:pt x="3536606" y="5708167"/>
                  </a:lnTo>
                  <a:lnTo>
                    <a:pt x="3508069" y="5714568"/>
                  </a:lnTo>
                  <a:lnTo>
                    <a:pt x="3486911" y="5719038"/>
                  </a:lnTo>
                  <a:close/>
                </a:path>
                <a:path w="5781040" h="5781040">
                  <a:moveTo>
                    <a:pt x="3399408" y="5736018"/>
                  </a:moveTo>
                  <a:lnTo>
                    <a:pt x="3397249" y="5723509"/>
                  </a:lnTo>
                  <a:lnTo>
                    <a:pt x="3399802" y="5723064"/>
                  </a:lnTo>
                  <a:lnTo>
                    <a:pt x="3435159" y="5716524"/>
                  </a:lnTo>
                  <a:lnTo>
                    <a:pt x="3447021" y="5714174"/>
                  </a:lnTo>
                  <a:lnTo>
                    <a:pt x="3449497" y="5726633"/>
                  </a:lnTo>
                  <a:lnTo>
                    <a:pt x="3437508" y="5729008"/>
                  </a:lnTo>
                  <a:lnTo>
                    <a:pt x="3401999" y="5735574"/>
                  </a:lnTo>
                  <a:lnTo>
                    <a:pt x="3399408" y="5736018"/>
                  </a:lnTo>
                  <a:close/>
                </a:path>
                <a:path w="5781040" h="5781040">
                  <a:moveTo>
                    <a:pt x="3435083" y="5716536"/>
                  </a:moveTo>
                  <a:close/>
                </a:path>
                <a:path w="5781040" h="5781040">
                  <a:moveTo>
                    <a:pt x="3399726" y="5723077"/>
                  </a:moveTo>
                  <a:close/>
                </a:path>
                <a:path w="5781040" h="5781040">
                  <a:moveTo>
                    <a:pt x="3360563" y="5734875"/>
                  </a:moveTo>
                  <a:lnTo>
                    <a:pt x="3328568" y="5734875"/>
                  </a:lnTo>
                  <a:lnTo>
                    <a:pt x="3359772" y="5729897"/>
                  </a:lnTo>
                  <a:lnTo>
                    <a:pt x="3360563" y="5734875"/>
                  </a:lnTo>
                  <a:close/>
                </a:path>
                <a:path w="5781040" h="5781040">
                  <a:moveTo>
                    <a:pt x="3311486" y="5750204"/>
                  </a:moveTo>
                  <a:lnTo>
                    <a:pt x="3309645" y="5737644"/>
                  </a:lnTo>
                  <a:lnTo>
                    <a:pt x="3328644" y="5734862"/>
                  </a:lnTo>
                  <a:lnTo>
                    <a:pt x="3360563" y="5734875"/>
                  </a:lnTo>
                  <a:lnTo>
                    <a:pt x="3361765" y="5742444"/>
                  </a:lnTo>
                  <a:lnTo>
                    <a:pt x="3330523" y="5747423"/>
                  </a:lnTo>
                  <a:lnTo>
                    <a:pt x="3311486" y="5750204"/>
                  </a:lnTo>
                  <a:close/>
                </a:path>
                <a:path w="5781040" h="5781040">
                  <a:moveTo>
                    <a:pt x="3272260" y="5744908"/>
                  </a:moveTo>
                  <a:lnTo>
                    <a:pt x="3256838" y="5744908"/>
                  </a:lnTo>
                  <a:lnTo>
                    <a:pt x="3271989" y="5742889"/>
                  </a:lnTo>
                  <a:lnTo>
                    <a:pt x="3272260" y="5744908"/>
                  </a:lnTo>
                  <a:close/>
                </a:path>
                <a:path w="5781040" h="5781040">
                  <a:moveTo>
                    <a:pt x="3223183" y="5761761"/>
                  </a:moveTo>
                  <a:lnTo>
                    <a:pt x="3221659" y="5749150"/>
                  </a:lnTo>
                  <a:lnTo>
                    <a:pt x="3256914" y="5744895"/>
                  </a:lnTo>
                  <a:lnTo>
                    <a:pt x="3272260" y="5744908"/>
                  </a:lnTo>
                  <a:lnTo>
                    <a:pt x="3273678" y="5755474"/>
                  </a:lnTo>
                  <a:lnTo>
                    <a:pt x="3258476" y="5757506"/>
                  </a:lnTo>
                  <a:lnTo>
                    <a:pt x="3223183" y="5761761"/>
                  </a:lnTo>
                  <a:close/>
                </a:path>
                <a:path w="5781040" h="5781040">
                  <a:moveTo>
                    <a:pt x="3184265" y="5756630"/>
                  </a:moveTo>
                  <a:lnTo>
                    <a:pt x="3148215" y="5756630"/>
                  </a:lnTo>
                  <a:lnTo>
                    <a:pt x="3183940" y="5753227"/>
                  </a:lnTo>
                  <a:lnTo>
                    <a:pt x="3184265" y="5756630"/>
                  </a:lnTo>
                  <a:close/>
                </a:path>
                <a:path w="5781040" h="5781040">
                  <a:moveTo>
                    <a:pt x="3134474" y="5770499"/>
                  </a:moveTo>
                  <a:lnTo>
                    <a:pt x="3133432" y="5757849"/>
                  </a:lnTo>
                  <a:lnTo>
                    <a:pt x="3148291" y="5756617"/>
                  </a:lnTo>
                  <a:lnTo>
                    <a:pt x="3184265" y="5756630"/>
                  </a:lnTo>
                  <a:lnTo>
                    <a:pt x="3185147" y="5765876"/>
                  </a:lnTo>
                  <a:lnTo>
                    <a:pt x="3149371" y="5769279"/>
                  </a:lnTo>
                  <a:lnTo>
                    <a:pt x="3134474" y="5770499"/>
                  </a:lnTo>
                  <a:close/>
                </a:path>
                <a:path w="5781040" h="5781040">
                  <a:moveTo>
                    <a:pt x="3045624" y="5776595"/>
                  </a:moveTo>
                  <a:lnTo>
                    <a:pt x="3044900" y="5763907"/>
                  </a:lnTo>
                  <a:lnTo>
                    <a:pt x="3075215" y="5762180"/>
                  </a:lnTo>
                  <a:lnTo>
                    <a:pt x="3095523" y="5760770"/>
                  </a:lnTo>
                  <a:lnTo>
                    <a:pt x="3096412" y="5773432"/>
                  </a:lnTo>
                  <a:lnTo>
                    <a:pt x="3075977" y="5774855"/>
                  </a:lnTo>
                  <a:lnTo>
                    <a:pt x="3045624" y="5776595"/>
                  </a:lnTo>
                  <a:close/>
                </a:path>
                <a:path w="5781040" h="5781040">
                  <a:moveTo>
                    <a:pt x="2956559" y="5779935"/>
                  </a:moveTo>
                  <a:lnTo>
                    <a:pt x="2956318" y="5767235"/>
                  </a:lnTo>
                  <a:lnTo>
                    <a:pt x="2964675" y="5767082"/>
                  </a:lnTo>
                  <a:lnTo>
                    <a:pt x="3001644" y="5765914"/>
                  </a:lnTo>
                  <a:lnTo>
                    <a:pt x="3006927" y="5765673"/>
                  </a:lnTo>
                  <a:lnTo>
                    <a:pt x="3007486" y="5778360"/>
                  </a:lnTo>
                  <a:lnTo>
                    <a:pt x="3002089" y="5778601"/>
                  </a:lnTo>
                  <a:lnTo>
                    <a:pt x="2964967" y="5779782"/>
                  </a:lnTo>
                  <a:lnTo>
                    <a:pt x="2956559" y="5779935"/>
                  </a:lnTo>
                  <a:close/>
                </a:path>
                <a:path w="5781040" h="5781040">
                  <a:moveTo>
                    <a:pt x="2918295" y="5768022"/>
                  </a:moveTo>
                  <a:lnTo>
                    <a:pt x="2890366" y="5768022"/>
                  </a:lnTo>
                  <a:lnTo>
                    <a:pt x="2918294" y="5767844"/>
                  </a:lnTo>
                  <a:lnTo>
                    <a:pt x="2918295" y="5768022"/>
                  </a:lnTo>
                  <a:close/>
                </a:path>
                <a:path w="5781040" h="5781040">
                  <a:moveTo>
                    <a:pt x="2890367" y="5780722"/>
                  </a:moveTo>
                  <a:lnTo>
                    <a:pt x="2867494" y="5780582"/>
                  </a:lnTo>
                  <a:lnTo>
                    <a:pt x="2867583" y="5767882"/>
                  </a:lnTo>
                  <a:lnTo>
                    <a:pt x="2890366" y="5768022"/>
                  </a:lnTo>
                  <a:lnTo>
                    <a:pt x="2918295" y="5768022"/>
                  </a:lnTo>
                  <a:lnTo>
                    <a:pt x="2918383" y="5780544"/>
                  </a:lnTo>
                  <a:lnTo>
                    <a:pt x="2890367" y="5780722"/>
                  </a:lnTo>
                  <a:close/>
                </a:path>
                <a:path w="5781040" h="5781040">
                  <a:moveTo>
                    <a:pt x="2829318" y="5780036"/>
                  </a:moveTo>
                  <a:lnTo>
                    <a:pt x="2815767" y="5779782"/>
                  </a:lnTo>
                  <a:lnTo>
                    <a:pt x="2778378" y="5778588"/>
                  </a:lnTo>
                  <a:lnTo>
                    <a:pt x="2778950" y="5765901"/>
                  </a:lnTo>
                  <a:lnTo>
                    <a:pt x="2816123" y="5767082"/>
                  </a:lnTo>
                  <a:lnTo>
                    <a:pt x="2829559" y="5767336"/>
                  </a:lnTo>
                  <a:lnTo>
                    <a:pt x="2829318" y="5780036"/>
                  </a:lnTo>
                  <a:close/>
                </a:path>
                <a:path w="5781040" h="5781040">
                  <a:moveTo>
                    <a:pt x="2740240" y="5776887"/>
                  </a:moveTo>
                  <a:lnTo>
                    <a:pt x="2704744" y="5774855"/>
                  </a:lnTo>
                  <a:lnTo>
                    <a:pt x="2689453" y="5773788"/>
                  </a:lnTo>
                  <a:lnTo>
                    <a:pt x="2690342" y="5761126"/>
                  </a:lnTo>
                  <a:lnTo>
                    <a:pt x="2705582" y="5762180"/>
                  </a:lnTo>
                  <a:lnTo>
                    <a:pt x="2740964" y="5764199"/>
                  </a:lnTo>
                  <a:lnTo>
                    <a:pt x="2740240" y="5776887"/>
                  </a:lnTo>
                  <a:close/>
                </a:path>
                <a:path w="5781040" h="5781040">
                  <a:moveTo>
                    <a:pt x="2651391" y="5770930"/>
                  </a:moveTo>
                  <a:lnTo>
                    <a:pt x="2631350" y="5769279"/>
                  </a:lnTo>
                  <a:lnTo>
                    <a:pt x="2600705" y="5766358"/>
                  </a:lnTo>
                  <a:lnTo>
                    <a:pt x="2601912" y="5753709"/>
                  </a:lnTo>
                  <a:lnTo>
                    <a:pt x="2632519" y="5756630"/>
                  </a:lnTo>
                  <a:lnTo>
                    <a:pt x="2652432" y="5758268"/>
                  </a:lnTo>
                  <a:lnTo>
                    <a:pt x="2651391" y="5770930"/>
                  </a:lnTo>
                  <a:close/>
                </a:path>
                <a:path w="5781040" h="5781040">
                  <a:moveTo>
                    <a:pt x="2562745" y="5762332"/>
                  </a:moveTo>
                  <a:lnTo>
                    <a:pt x="2558478" y="5761875"/>
                  </a:lnTo>
                  <a:lnTo>
                    <a:pt x="2522245" y="5757506"/>
                  </a:lnTo>
                  <a:lnTo>
                    <a:pt x="2512161" y="5756160"/>
                  </a:lnTo>
                  <a:lnTo>
                    <a:pt x="2513837" y="5743562"/>
                  </a:lnTo>
                  <a:lnTo>
                    <a:pt x="2523912" y="5744908"/>
                  </a:lnTo>
                  <a:lnTo>
                    <a:pt x="2559964" y="5749264"/>
                  </a:lnTo>
                  <a:lnTo>
                    <a:pt x="2564104" y="5749709"/>
                  </a:lnTo>
                  <a:lnTo>
                    <a:pt x="2562745" y="5762332"/>
                  </a:lnTo>
                  <a:close/>
                </a:path>
                <a:path w="5781040" h="5781040">
                  <a:moveTo>
                    <a:pt x="2474340" y="5750953"/>
                  </a:moveTo>
                  <a:lnTo>
                    <a:pt x="2450198" y="5747423"/>
                  </a:lnTo>
                  <a:lnTo>
                    <a:pt x="2424048" y="5743257"/>
                  </a:lnTo>
                  <a:lnTo>
                    <a:pt x="2426042" y="5730709"/>
                  </a:lnTo>
                  <a:lnTo>
                    <a:pt x="2452164" y="5734875"/>
                  </a:lnTo>
                  <a:lnTo>
                    <a:pt x="2476182" y="5738380"/>
                  </a:lnTo>
                  <a:lnTo>
                    <a:pt x="2474340" y="5750953"/>
                  </a:lnTo>
                  <a:close/>
                </a:path>
                <a:path w="5781040" h="5781040">
                  <a:moveTo>
                    <a:pt x="2386393" y="5736894"/>
                  </a:moveTo>
                  <a:lnTo>
                    <a:pt x="2378722" y="5735574"/>
                  </a:lnTo>
                  <a:lnTo>
                    <a:pt x="2343213" y="5729008"/>
                  </a:lnTo>
                  <a:lnTo>
                    <a:pt x="2336291" y="5727636"/>
                  </a:lnTo>
                  <a:lnTo>
                    <a:pt x="2338755" y="5715177"/>
                  </a:lnTo>
                  <a:lnTo>
                    <a:pt x="2345587" y="5716524"/>
                  </a:lnTo>
                  <a:lnTo>
                    <a:pt x="2380927" y="5723064"/>
                  </a:lnTo>
                  <a:lnTo>
                    <a:pt x="2388552" y="5724385"/>
                  </a:lnTo>
                  <a:lnTo>
                    <a:pt x="2386393" y="5736894"/>
                  </a:lnTo>
                  <a:close/>
                </a:path>
                <a:path w="5781040" h="5781040">
                  <a:moveTo>
                    <a:pt x="2298864" y="5720105"/>
                  </a:moveTo>
                  <a:lnTo>
                    <a:pt x="2272664" y="5714568"/>
                  </a:lnTo>
                  <a:lnTo>
                    <a:pt x="2249144" y="5709297"/>
                  </a:lnTo>
                  <a:lnTo>
                    <a:pt x="2251925" y="5696902"/>
                  </a:lnTo>
                  <a:lnTo>
                    <a:pt x="2275395" y="5702173"/>
                  </a:lnTo>
                  <a:lnTo>
                    <a:pt x="2301481" y="5707672"/>
                  </a:lnTo>
                  <a:lnTo>
                    <a:pt x="2298864" y="5720105"/>
                  </a:lnTo>
                  <a:close/>
                </a:path>
                <a:path w="5781040" h="5781040">
                  <a:moveTo>
                    <a:pt x="2211958" y="5700623"/>
                  </a:moveTo>
                  <a:lnTo>
                    <a:pt x="2202738" y="5698426"/>
                  </a:lnTo>
                  <a:lnTo>
                    <a:pt x="2168016" y="5689727"/>
                  </a:lnTo>
                  <a:lnTo>
                    <a:pt x="2162530" y="5688279"/>
                  </a:lnTo>
                  <a:lnTo>
                    <a:pt x="2165768" y="5675998"/>
                  </a:lnTo>
                  <a:lnTo>
                    <a:pt x="2171181" y="5677420"/>
                  </a:lnTo>
                  <a:lnTo>
                    <a:pt x="2205735" y="5686082"/>
                  </a:lnTo>
                  <a:lnTo>
                    <a:pt x="2214892" y="5688266"/>
                  </a:lnTo>
                  <a:lnTo>
                    <a:pt x="2211958" y="5700623"/>
                  </a:lnTo>
                  <a:close/>
                </a:path>
                <a:path w="5781040" h="5781040">
                  <a:moveTo>
                    <a:pt x="2125636" y="5678436"/>
                  </a:moveTo>
                  <a:lnTo>
                    <a:pt x="2099093" y="5671070"/>
                  </a:lnTo>
                  <a:lnTo>
                    <a:pt x="2076691" y="5664555"/>
                  </a:lnTo>
                  <a:lnTo>
                    <a:pt x="2080234" y="5652363"/>
                  </a:lnTo>
                  <a:lnTo>
                    <a:pt x="2102614" y="5658866"/>
                  </a:lnTo>
                  <a:lnTo>
                    <a:pt x="2129027" y="5666193"/>
                  </a:lnTo>
                  <a:lnTo>
                    <a:pt x="2125636" y="5678436"/>
                  </a:lnTo>
                  <a:close/>
                </a:path>
                <a:path w="5781040" h="5781040">
                  <a:moveTo>
                    <a:pt x="2040115" y="5653595"/>
                  </a:moveTo>
                  <a:lnTo>
                    <a:pt x="2030856" y="5650776"/>
                  </a:lnTo>
                  <a:lnTo>
                    <a:pt x="1997011" y="5640019"/>
                  </a:lnTo>
                  <a:lnTo>
                    <a:pt x="1991537" y="5638203"/>
                  </a:lnTo>
                  <a:lnTo>
                    <a:pt x="1995538" y="5626150"/>
                  </a:lnTo>
                  <a:lnTo>
                    <a:pt x="2000977" y="5627954"/>
                  </a:lnTo>
                  <a:lnTo>
                    <a:pt x="2034673" y="5638660"/>
                  </a:lnTo>
                  <a:lnTo>
                    <a:pt x="2043810" y="5641441"/>
                  </a:lnTo>
                  <a:lnTo>
                    <a:pt x="2040115" y="5653595"/>
                  </a:lnTo>
                  <a:close/>
                </a:path>
                <a:path w="5781040" h="5781040">
                  <a:moveTo>
                    <a:pt x="1955329" y="5626087"/>
                  </a:moveTo>
                  <a:lnTo>
                    <a:pt x="1929853" y="5617298"/>
                  </a:lnTo>
                  <a:lnTo>
                    <a:pt x="1907336" y="5609209"/>
                  </a:lnTo>
                  <a:lnTo>
                    <a:pt x="1911629" y="5597258"/>
                  </a:lnTo>
                  <a:lnTo>
                    <a:pt x="1934118" y="5605322"/>
                  </a:lnTo>
                  <a:lnTo>
                    <a:pt x="1959482" y="5614085"/>
                  </a:lnTo>
                  <a:lnTo>
                    <a:pt x="1955329" y="5626087"/>
                  </a:lnTo>
                  <a:close/>
                </a:path>
                <a:path w="5781040" h="5781040">
                  <a:moveTo>
                    <a:pt x="1871522" y="5595988"/>
                  </a:moveTo>
                  <a:lnTo>
                    <a:pt x="1863458" y="5592978"/>
                  </a:lnTo>
                  <a:lnTo>
                    <a:pt x="1830539" y="5580240"/>
                  </a:lnTo>
                  <a:lnTo>
                    <a:pt x="1823999" y="5577611"/>
                  </a:lnTo>
                  <a:lnTo>
                    <a:pt x="1828736" y="5565825"/>
                  </a:lnTo>
                  <a:lnTo>
                    <a:pt x="1835175" y="5568403"/>
                  </a:lnTo>
                  <a:lnTo>
                    <a:pt x="1868030" y="5581129"/>
                  </a:lnTo>
                  <a:lnTo>
                    <a:pt x="1875967" y="5584088"/>
                  </a:lnTo>
                  <a:lnTo>
                    <a:pt x="1871522" y="5595988"/>
                  </a:lnTo>
                  <a:close/>
                </a:path>
                <a:path w="5781040" h="5781040">
                  <a:moveTo>
                    <a:pt x="1788616" y="5563273"/>
                  </a:moveTo>
                  <a:lnTo>
                    <a:pt x="1765299" y="5553583"/>
                  </a:lnTo>
                  <a:lnTo>
                    <a:pt x="1741753" y="5543448"/>
                  </a:lnTo>
                  <a:lnTo>
                    <a:pt x="1746783" y="5531789"/>
                  </a:lnTo>
                  <a:lnTo>
                    <a:pt x="1770231" y="5541873"/>
                  </a:lnTo>
                  <a:lnTo>
                    <a:pt x="1793493" y="5551551"/>
                  </a:lnTo>
                  <a:lnTo>
                    <a:pt x="1788616" y="5563273"/>
                  </a:lnTo>
                  <a:close/>
                </a:path>
                <a:path w="5781040" h="5781040">
                  <a:moveTo>
                    <a:pt x="1706828" y="5528043"/>
                  </a:moveTo>
                  <a:lnTo>
                    <a:pt x="1700872" y="5525389"/>
                  </a:lnTo>
                  <a:lnTo>
                    <a:pt x="1668970" y="5510733"/>
                  </a:lnTo>
                  <a:lnTo>
                    <a:pt x="1660537" y="5506745"/>
                  </a:lnTo>
                  <a:lnTo>
                    <a:pt x="1665985" y="5495264"/>
                  </a:lnTo>
                  <a:lnTo>
                    <a:pt x="1674314" y="5499214"/>
                  </a:lnTo>
                  <a:lnTo>
                    <a:pt x="1706087" y="5513806"/>
                  </a:lnTo>
                  <a:lnTo>
                    <a:pt x="1711985" y="5516435"/>
                  </a:lnTo>
                  <a:lnTo>
                    <a:pt x="1706828" y="5528043"/>
                  </a:lnTo>
                  <a:close/>
                </a:path>
                <a:path w="5781040" h="5781040">
                  <a:moveTo>
                    <a:pt x="1626120" y="5490235"/>
                  </a:moveTo>
                  <a:lnTo>
                    <a:pt x="1605787" y="5480291"/>
                  </a:lnTo>
                  <a:lnTo>
                    <a:pt x="1580565" y="5467565"/>
                  </a:lnTo>
                  <a:lnTo>
                    <a:pt x="1586293" y="5456224"/>
                  </a:lnTo>
                  <a:lnTo>
                    <a:pt x="1611401" y="5468899"/>
                  </a:lnTo>
                  <a:lnTo>
                    <a:pt x="1631695" y="5478830"/>
                  </a:lnTo>
                  <a:lnTo>
                    <a:pt x="1626120" y="5490235"/>
                  </a:lnTo>
                  <a:close/>
                </a:path>
                <a:path w="5781040" h="5781040">
                  <a:moveTo>
                    <a:pt x="1546656" y="5450027"/>
                  </a:moveTo>
                  <a:lnTo>
                    <a:pt x="1543468" y="5448376"/>
                  </a:lnTo>
                  <a:lnTo>
                    <a:pt x="1512645" y="5431866"/>
                  </a:lnTo>
                  <a:lnTo>
                    <a:pt x="1501787" y="5425884"/>
                  </a:lnTo>
                  <a:lnTo>
                    <a:pt x="1507921" y="5414759"/>
                  </a:lnTo>
                  <a:lnTo>
                    <a:pt x="1518672" y="5420690"/>
                  </a:lnTo>
                  <a:lnTo>
                    <a:pt x="1549434" y="5437162"/>
                  </a:lnTo>
                  <a:lnTo>
                    <a:pt x="1552511" y="5438762"/>
                  </a:lnTo>
                  <a:lnTo>
                    <a:pt x="1546656" y="5450027"/>
                  </a:lnTo>
                  <a:close/>
                </a:path>
                <a:path w="5781040" h="5781040">
                  <a:moveTo>
                    <a:pt x="1468449" y="5407291"/>
                  </a:moveTo>
                  <a:lnTo>
                    <a:pt x="1451660" y="5397779"/>
                  </a:lnTo>
                  <a:lnTo>
                    <a:pt x="1424380" y="5381866"/>
                  </a:lnTo>
                  <a:lnTo>
                    <a:pt x="1430781" y="5370906"/>
                  </a:lnTo>
                  <a:lnTo>
                    <a:pt x="1458027" y="5386793"/>
                  </a:lnTo>
                  <a:lnTo>
                    <a:pt x="1474711" y="5396242"/>
                  </a:lnTo>
                  <a:lnTo>
                    <a:pt x="1468449" y="5407291"/>
                  </a:lnTo>
                  <a:close/>
                </a:path>
                <a:path w="5781040" h="5781040">
                  <a:moveTo>
                    <a:pt x="1391551" y="5362244"/>
                  </a:moveTo>
                  <a:lnTo>
                    <a:pt x="1361922" y="5343994"/>
                  </a:lnTo>
                  <a:lnTo>
                    <a:pt x="1348333" y="5335397"/>
                  </a:lnTo>
                  <a:lnTo>
                    <a:pt x="1355115" y="5324665"/>
                  </a:lnTo>
                  <a:lnTo>
                    <a:pt x="1368618" y="5333199"/>
                  </a:lnTo>
                  <a:lnTo>
                    <a:pt x="1398206" y="5351424"/>
                  </a:lnTo>
                  <a:lnTo>
                    <a:pt x="1391551" y="5362244"/>
                  </a:lnTo>
                  <a:close/>
                </a:path>
                <a:path w="5781040" h="5781040">
                  <a:moveTo>
                    <a:pt x="1316189" y="5314784"/>
                  </a:moveTo>
                  <a:lnTo>
                    <a:pt x="1303286" y="5306402"/>
                  </a:lnTo>
                  <a:lnTo>
                    <a:pt x="1273708" y="5286667"/>
                  </a:lnTo>
                  <a:lnTo>
                    <a:pt x="1280883" y="5276189"/>
                  </a:lnTo>
                  <a:lnTo>
                    <a:pt x="1281411" y="5276545"/>
                  </a:lnTo>
                  <a:lnTo>
                    <a:pt x="1310239" y="5295773"/>
                  </a:lnTo>
                  <a:lnTo>
                    <a:pt x="1323111" y="5304142"/>
                  </a:lnTo>
                  <a:lnTo>
                    <a:pt x="1316189" y="5314784"/>
                  </a:lnTo>
                  <a:close/>
                </a:path>
                <a:path w="5781040" h="5781040">
                  <a:moveTo>
                    <a:pt x="1242237" y="5265064"/>
                  </a:moveTo>
                  <a:lnTo>
                    <a:pt x="1217167" y="5247462"/>
                  </a:lnTo>
                  <a:lnTo>
                    <a:pt x="1200733" y="5235625"/>
                  </a:lnTo>
                  <a:lnTo>
                    <a:pt x="1208150" y="5225326"/>
                  </a:lnTo>
                  <a:lnTo>
                    <a:pt x="1224567" y="5237137"/>
                  </a:lnTo>
                  <a:lnTo>
                    <a:pt x="1249527" y="5254663"/>
                  </a:lnTo>
                  <a:lnTo>
                    <a:pt x="1242237" y="5265064"/>
                  </a:lnTo>
                  <a:close/>
                </a:path>
                <a:path w="5781040" h="5781040">
                  <a:moveTo>
                    <a:pt x="1169923" y="5213096"/>
                  </a:moveTo>
                  <a:lnTo>
                    <a:pt x="1161008" y="5206504"/>
                  </a:lnTo>
                  <a:lnTo>
                    <a:pt x="1133322" y="5185537"/>
                  </a:lnTo>
                  <a:lnTo>
                    <a:pt x="1129258" y="5182387"/>
                  </a:lnTo>
                  <a:lnTo>
                    <a:pt x="1137043" y="5172354"/>
                  </a:lnTo>
                  <a:lnTo>
                    <a:pt x="1141032" y="5175440"/>
                  </a:lnTo>
                  <a:lnTo>
                    <a:pt x="1168590" y="5196319"/>
                  </a:lnTo>
                  <a:lnTo>
                    <a:pt x="1177467" y="5202872"/>
                  </a:lnTo>
                  <a:lnTo>
                    <a:pt x="1169923" y="5213096"/>
                  </a:lnTo>
                  <a:close/>
                </a:path>
                <a:path w="5781040" h="5781040">
                  <a:moveTo>
                    <a:pt x="1099172" y="5158905"/>
                  </a:moveTo>
                  <a:lnTo>
                    <a:pt x="1078725" y="5142636"/>
                  </a:lnTo>
                  <a:lnTo>
                    <a:pt x="1059535" y="5126990"/>
                  </a:lnTo>
                  <a:lnTo>
                    <a:pt x="1067561" y="5117147"/>
                  </a:lnTo>
                  <a:lnTo>
                    <a:pt x="1086726" y="5132768"/>
                  </a:lnTo>
                  <a:lnTo>
                    <a:pt x="1107071" y="5148961"/>
                  </a:lnTo>
                  <a:lnTo>
                    <a:pt x="1099172" y="5158905"/>
                  </a:lnTo>
                  <a:close/>
                </a:path>
                <a:path w="5781040" h="5781040">
                  <a:moveTo>
                    <a:pt x="1030160" y="5102606"/>
                  </a:moveTo>
                  <a:lnTo>
                    <a:pt x="1025194" y="5098453"/>
                  </a:lnTo>
                  <a:lnTo>
                    <a:pt x="998829" y="5075897"/>
                  </a:lnTo>
                  <a:lnTo>
                    <a:pt x="991476" y="5069459"/>
                  </a:lnTo>
                  <a:lnTo>
                    <a:pt x="999858" y="5059908"/>
                  </a:lnTo>
                  <a:lnTo>
                    <a:pt x="1007181" y="5066322"/>
                  </a:lnTo>
                  <a:lnTo>
                    <a:pt x="1033364" y="5088737"/>
                  </a:lnTo>
                  <a:lnTo>
                    <a:pt x="1038313" y="5092865"/>
                  </a:lnTo>
                  <a:lnTo>
                    <a:pt x="1030160" y="5102606"/>
                  </a:lnTo>
                  <a:close/>
                </a:path>
                <a:path w="5781040" h="5781040">
                  <a:moveTo>
                    <a:pt x="962875" y="5044173"/>
                  </a:moveTo>
                  <a:lnTo>
                    <a:pt x="946949" y="5029860"/>
                  </a:lnTo>
                  <a:lnTo>
                    <a:pt x="925270" y="5009908"/>
                  </a:lnTo>
                  <a:lnTo>
                    <a:pt x="933868" y="5000561"/>
                  </a:lnTo>
                  <a:lnTo>
                    <a:pt x="955467" y="5020437"/>
                  </a:lnTo>
                  <a:lnTo>
                    <a:pt x="971371" y="5034724"/>
                  </a:lnTo>
                  <a:lnTo>
                    <a:pt x="962875" y="5044173"/>
                  </a:lnTo>
                  <a:close/>
                </a:path>
                <a:path w="5781040" h="5781040">
                  <a:moveTo>
                    <a:pt x="897432" y="4983784"/>
                  </a:moveTo>
                  <a:lnTo>
                    <a:pt x="871232" y="4958524"/>
                  </a:lnTo>
                  <a:lnTo>
                    <a:pt x="860881" y="4948288"/>
                  </a:lnTo>
                  <a:lnTo>
                    <a:pt x="869810" y="4939258"/>
                  </a:lnTo>
                  <a:lnTo>
                    <a:pt x="880083" y="4949418"/>
                  </a:lnTo>
                  <a:lnTo>
                    <a:pt x="904979" y="4973434"/>
                  </a:lnTo>
                  <a:lnTo>
                    <a:pt x="906144" y="4974539"/>
                  </a:lnTo>
                  <a:lnTo>
                    <a:pt x="897432" y="4983784"/>
                  </a:lnTo>
                  <a:close/>
                </a:path>
                <a:path w="5781040" h="5781040">
                  <a:moveTo>
                    <a:pt x="833869" y="4921313"/>
                  </a:moveTo>
                  <a:lnTo>
                    <a:pt x="822197" y="4909489"/>
                  </a:lnTo>
                  <a:lnTo>
                    <a:pt x="798410" y="4884839"/>
                  </a:lnTo>
                  <a:lnTo>
                    <a:pt x="807541" y="4876012"/>
                  </a:lnTo>
                  <a:lnTo>
                    <a:pt x="831255" y="4900587"/>
                  </a:lnTo>
                  <a:lnTo>
                    <a:pt x="842911" y="4912385"/>
                  </a:lnTo>
                  <a:lnTo>
                    <a:pt x="833869" y="4921313"/>
                  </a:lnTo>
                  <a:close/>
                </a:path>
                <a:path w="5781040" h="5781040">
                  <a:moveTo>
                    <a:pt x="772197" y="4856975"/>
                  </a:moveTo>
                  <a:lnTo>
                    <a:pt x="750861" y="4833772"/>
                  </a:lnTo>
                  <a:lnTo>
                    <a:pt x="737933" y="4819370"/>
                  </a:lnTo>
                  <a:lnTo>
                    <a:pt x="747382" y="4810887"/>
                  </a:lnTo>
                  <a:lnTo>
                    <a:pt x="760239" y="4825212"/>
                  </a:lnTo>
                  <a:lnTo>
                    <a:pt x="781545" y="4848377"/>
                  </a:lnTo>
                  <a:lnTo>
                    <a:pt x="772197" y="4856975"/>
                  </a:lnTo>
                  <a:close/>
                </a:path>
                <a:path w="5781040" h="5781040">
                  <a:moveTo>
                    <a:pt x="712622" y="4790782"/>
                  </a:moveTo>
                  <a:lnTo>
                    <a:pt x="704824" y="4781892"/>
                  </a:lnTo>
                  <a:lnTo>
                    <a:pt x="682269" y="4755527"/>
                  </a:lnTo>
                  <a:lnTo>
                    <a:pt x="679424" y="4752136"/>
                  </a:lnTo>
                  <a:lnTo>
                    <a:pt x="689177" y="4743996"/>
                  </a:lnTo>
                  <a:lnTo>
                    <a:pt x="692000" y="4747361"/>
                  </a:lnTo>
                  <a:lnTo>
                    <a:pt x="714407" y="4773549"/>
                  </a:lnTo>
                  <a:lnTo>
                    <a:pt x="722172" y="4782413"/>
                  </a:lnTo>
                  <a:lnTo>
                    <a:pt x="712622" y="4790782"/>
                  </a:lnTo>
                  <a:close/>
                </a:path>
                <a:path w="5781040" h="5781040">
                  <a:moveTo>
                    <a:pt x="655027" y="4722774"/>
                  </a:moveTo>
                  <a:lnTo>
                    <a:pt x="638085" y="4701997"/>
                  </a:lnTo>
                  <a:lnTo>
                    <a:pt x="623099" y="4683163"/>
                  </a:lnTo>
                  <a:lnTo>
                    <a:pt x="633043" y="4675263"/>
                  </a:lnTo>
                  <a:lnTo>
                    <a:pt x="647954" y="4694008"/>
                  </a:lnTo>
                  <a:lnTo>
                    <a:pt x="664870" y="4714748"/>
                  </a:lnTo>
                  <a:lnTo>
                    <a:pt x="655027" y="4722774"/>
                  </a:lnTo>
                  <a:close/>
                </a:path>
                <a:path w="5781040" h="5781040">
                  <a:moveTo>
                    <a:pt x="599592" y="4653089"/>
                  </a:moveTo>
                  <a:lnTo>
                    <a:pt x="595185" y="4647412"/>
                  </a:lnTo>
                  <a:lnTo>
                    <a:pt x="574217" y="4619713"/>
                  </a:lnTo>
                  <a:lnTo>
                    <a:pt x="568858" y="4612449"/>
                  </a:lnTo>
                  <a:lnTo>
                    <a:pt x="579068" y="4604905"/>
                  </a:lnTo>
                  <a:lnTo>
                    <a:pt x="584368" y="4612081"/>
                  </a:lnTo>
                  <a:lnTo>
                    <a:pt x="605255" y="4639652"/>
                  </a:lnTo>
                  <a:lnTo>
                    <a:pt x="609625" y="4645304"/>
                  </a:lnTo>
                  <a:lnTo>
                    <a:pt x="599592" y="4653089"/>
                  </a:lnTo>
                  <a:close/>
                </a:path>
                <a:path w="5781040" h="5781040">
                  <a:moveTo>
                    <a:pt x="546290" y="4581652"/>
                  </a:moveTo>
                  <a:lnTo>
                    <a:pt x="533260" y="4563554"/>
                  </a:lnTo>
                  <a:lnTo>
                    <a:pt x="516838" y="4540173"/>
                  </a:lnTo>
                  <a:lnTo>
                    <a:pt x="527240" y="4532871"/>
                  </a:lnTo>
                  <a:lnTo>
                    <a:pt x="543591" y="4556163"/>
                  </a:lnTo>
                  <a:lnTo>
                    <a:pt x="556602" y="4574235"/>
                  </a:lnTo>
                  <a:lnTo>
                    <a:pt x="546290" y="4581652"/>
                  </a:lnTo>
                  <a:close/>
                </a:path>
                <a:path w="5781040" h="5781040">
                  <a:moveTo>
                    <a:pt x="495223" y="4508715"/>
                  </a:moveTo>
                  <a:lnTo>
                    <a:pt x="493636" y="4506391"/>
                  </a:lnTo>
                  <a:lnTo>
                    <a:pt x="474319" y="4477435"/>
                  </a:lnTo>
                  <a:lnTo>
                    <a:pt x="467054" y="4466247"/>
                  </a:lnTo>
                  <a:lnTo>
                    <a:pt x="477710" y="4459338"/>
                  </a:lnTo>
                  <a:lnTo>
                    <a:pt x="484953" y="4470488"/>
                  </a:lnTo>
                  <a:lnTo>
                    <a:pt x="504182" y="4499317"/>
                  </a:lnTo>
                  <a:lnTo>
                    <a:pt x="505701" y="4501540"/>
                  </a:lnTo>
                  <a:lnTo>
                    <a:pt x="495223" y="4508715"/>
                  </a:lnTo>
                  <a:close/>
                </a:path>
                <a:path w="5781040" h="5781040">
                  <a:moveTo>
                    <a:pt x="446430" y="4434128"/>
                  </a:moveTo>
                  <a:lnTo>
                    <a:pt x="436727" y="4418799"/>
                  </a:lnTo>
                  <a:lnTo>
                    <a:pt x="419556" y="4390923"/>
                  </a:lnTo>
                  <a:lnTo>
                    <a:pt x="430377" y="4384268"/>
                  </a:lnTo>
                  <a:lnTo>
                    <a:pt x="447524" y="4412107"/>
                  </a:lnTo>
                  <a:lnTo>
                    <a:pt x="457161" y="4427334"/>
                  </a:lnTo>
                  <a:lnTo>
                    <a:pt x="446430" y="4434128"/>
                  </a:lnTo>
                  <a:close/>
                </a:path>
                <a:path w="5781040" h="5781040">
                  <a:moveTo>
                    <a:pt x="399884" y="4358119"/>
                  </a:moveTo>
                  <a:lnTo>
                    <a:pt x="382942" y="4329061"/>
                  </a:lnTo>
                  <a:lnTo>
                    <a:pt x="374446" y="4314063"/>
                  </a:lnTo>
                  <a:lnTo>
                    <a:pt x="385482" y="4307801"/>
                  </a:lnTo>
                  <a:lnTo>
                    <a:pt x="393943" y="4322699"/>
                  </a:lnTo>
                  <a:lnTo>
                    <a:pt x="410857" y="4351718"/>
                  </a:lnTo>
                  <a:lnTo>
                    <a:pt x="399884" y="4358119"/>
                  </a:lnTo>
                  <a:close/>
                </a:path>
                <a:path w="5781040" h="5781040">
                  <a:moveTo>
                    <a:pt x="355828" y="4280738"/>
                  </a:moveTo>
                  <a:lnTo>
                    <a:pt x="348856" y="4268089"/>
                  </a:lnTo>
                  <a:lnTo>
                    <a:pt x="332346" y="4237253"/>
                  </a:lnTo>
                  <a:lnTo>
                    <a:pt x="331634" y="4235894"/>
                  </a:lnTo>
                  <a:lnTo>
                    <a:pt x="342912" y="4230027"/>
                  </a:lnTo>
                  <a:lnTo>
                    <a:pt x="343565" y="4231297"/>
                  </a:lnTo>
                  <a:lnTo>
                    <a:pt x="359998" y="4261993"/>
                  </a:lnTo>
                  <a:lnTo>
                    <a:pt x="366953" y="4274604"/>
                  </a:lnTo>
                  <a:lnTo>
                    <a:pt x="355828" y="4280738"/>
                  </a:lnTo>
                  <a:close/>
                </a:path>
                <a:path w="5781040" h="5781040">
                  <a:moveTo>
                    <a:pt x="314083" y="4201985"/>
                  </a:moveTo>
                  <a:lnTo>
                    <a:pt x="300430" y="4174934"/>
                  </a:lnTo>
                  <a:lnTo>
                    <a:pt x="291388" y="4156455"/>
                  </a:lnTo>
                  <a:lnTo>
                    <a:pt x="302793" y="4150867"/>
                  </a:lnTo>
                  <a:lnTo>
                    <a:pt x="311791" y="4169257"/>
                  </a:lnTo>
                  <a:lnTo>
                    <a:pt x="325424" y="4196270"/>
                  </a:lnTo>
                  <a:lnTo>
                    <a:pt x="314083" y="4201985"/>
                  </a:lnTo>
                  <a:close/>
                </a:path>
                <a:path w="5781040" h="5781040">
                  <a:moveTo>
                    <a:pt x="274865" y="4122039"/>
                  </a:moveTo>
                  <a:lnTo>
                    <a:pt x="269989" y="4111764"/>
                  </a:lnTo>
                  <a:lnTo>
                    <a:pt x="255333" y="4079849"/>
                  </a:lnTo>
                  <a:lnTo>
                    <a:pt x="253517" y="4075772"/>
                  </a:lnTo>
                  <a:lnTo>
                    <a:pt x="265124" y="4070616"/>
                  </a:lnTo>
                  <a:lnTo>
                    <a:pt x="266919" y="4074655"/>
                  </a:lnTo>
                  <a:lnTo>
                    <a:pt x="281491" y="4106354"/>
                  </a:lnTo>
                  <a:lnTo>
                    <a:pt x="286346" y="4116590"/>
                  </a:lnTo>
                  <a:lnTo>
                    <a:pt x="274865" y="4122039"/>
                  </a:lnTo>
                  <a:close/>
                </a:path>
                <a:path w="5781040" h="5781040">
                  <a:moveTo>
                    <a:pt x="238086" y="4040847"/>
                  </a:moveTo>
                  <a:lnTo>
                    <a:pt x="227139" y="4015422"/>
                  </a:lnTo>
                  <a:lnTo>
                    <a:pt x="218236" y="3994010"/>
                  </a:lnTo>
                  <a:lnTo>
                    <a:pt x="229971" y="3989133"/>
                  </a:lnTo>
                  <a:lnTo>
                    <a:pt x="238834" y="4010444"/>
                  </a:lnTo>
                  <a:lnTo>
                    <a:pt x="249745" y="4035831"/>
                  </a:lnTo>
                  <a:lnTo>
                    <a:pt x="238086" y="4040847"/>
                  </a:lnTo>
                  <a:close/>
                </a:path>
                <a:path w="5781040" h="5781040">
                  <a:moveTo>
                    <a:pt x="203885" y="3958628"/>
                  </a:moveTo>
                  <a:lnTo>
                    <a:pt x="200494" y="3950182"/>
                  </a:lnTo>
                  <a:lnTo>
                    <a:pt x="187743" y="3917276"/>
                  </a:lnTo>
                  <a:lnTo>
                    <a:pt x="185445" y="3911130"/>
                  </a:lnTo>
                  <a:lnTo>
                    <a:pt x="197345" y="3906685"/>
                  </a:lnTo>
                  <a:lnTo>
                    <a:pt x="199635" y="3912793"/>
                  </a:lnTo>
                  <a:lnTo>
                    <a:pt x="212293" y="3945496"/>
                  </a:lnTo>
                  <a:lnTo>
                    <a:pt x="215671" y="3953903"/>
                  </a:lnTo>
                  <a:lnTo>
                    <a:pt x="203885" y="3958628"/>
                  </a:lnTo>
                  <a:close/>
                </a:path>
                <a:path w="5781040" h="5781040">
                  <a:moveTo>
                    <a:pt x="172211" y="3875316"/>
                  </a:moveTo>
                  <a:lnTo>
                    <a:pt x="163436" y="3850868"/>
                  </a:lnTo>
                  <a:lnTo>
                    <a:pt x="155308" y="3827335"/>
                  </a:lnTo>
                  <a:lnTo>
                    <a:pt x="167309" y="3823182"/>
                  </a:lnTo>
                  <a:lnTo>
                    <a:pt x="175426" y="3846690"/>
                  </a:lnTo>
                  <a:lnTo>
                    <a:pt x="184162" y="3871023"/>
                  </a:lnTo>
                  <a:lnTo>
                    <a:pt x="172211" y="3875316"/>
                  </a:lnTo>
                  <a:close/>
                </a:path>
                <a:path w="5781040" h="5781040">
                  <a:moveTo>
                    <a:pt x="143166" y="3791140"/>
                  </a:moveTo>
                  <a:lnTo>
                    <a:pt x="140703" y="3783711"/>
                  </a:lnTo>
                  <a:lnTo>
                    <a:pt x="129946" y="3749865"/>
                  </a:lnTo>
                  <a:lnTo>
                    <a:pt x="127723" y="3742575"/>
                  </a:lnTo>
                  <a:lnTo>
                    <a:pt x="139877" y="3738879"/>
                  </a:lnTo>
                  <a:lnTo>
                    <a:pt x="142064" y="3746055"/>
                  </a:lnTo>
                  <a:lnTo>
                    <a:pt x="152773" y="3779761"/>
                  </a:lnTo>
                  <a:lnTo>
                    <a:pt x="155219" y="3787140"/>
                  </a:lnTo>
                  <a:lnTo>
                    <a:pt x="143166" y="3791140"/>
                  </a:lnTo>
                  <a:close/>
                </a:path>
                <a:path w="5781040" h="5781040">
                  <a:moveTo>
                    <a:pt x="116738" y="3706012"/>
                  </a:moveTo>
                  <a:lnTo>
                    <a:pt x="109651" y="3681628"/>
                  </a:lnTo>
                  <a:lnTo>
                    <a:pt x="102844" y="3657066"/>
                  </a:lnTo>
                  <a:lnTo>
                    <a:pt x="115074" y="3653675"/>
                  </a:lnTo>
                  <a:lnTo>
                    <a:pt x="121860" y="3678123"/>
                  </a:lnTo>
                  <a:lnTo>
                    <a:pt x="128930" y="3702469"/>
                  </a:lnTo>
                  <a:lnTo>
                    <a:pt x="116738" y="3706012"/>
                  </a:lnTo>
                  <a:close/>
                </a:path>
                <a:path w="5781040" h="5781040">
                  <a:moveTo>
                    <a:pt x="92976" y="3620185"/>
                  </a:moveTo>
                  <a:lnTo>
                    <a:pt x="90995" y="3612705"/>
                  </a:lnTo>
                  <a:lnTo>
                    <a:pt x="82295" y="3577983"/>
                  </a:lnTo>
                  <a:lnTo>
                    <a:pt x="80581" y="3570757"/>
                  </a:lnTo>
                  <a:lnTo>
                    <a:pt x="92938" y="3567823"/>
                  </a:lnTo>
                  <a:lnTo>
                    <a:pt x="94646" y="3575011"/>
                  </a:lnTo>
                  <a:lnTo>
                    <a:pt x="103295" y="3609505"/>
                  </a:lnTo>
                  <a:lnTo>
                    <a:pt x="105257" y="3616947"/>
                  </a:lnTo>
                  <a:lnTo>
                    <a:pt x="92976" y="3620185"/>
                  </a:lnTo>
                  <a:close/>
                </a:path>
                <a:path w="5781040" h="5781040">
                  <a:moveTo>
                    <a:pt x="71881" y="3533584"/>
                  </a:moveTo>
                  <a:lnTo>
                    <a:pt x="66154" y="3508070"/>
                  </a:lnTo>
                  <a:lnTo>
                    <a:pt x="61048" y="3483876"/>
                  </a:lnTo>
                  <a:lnTo>
                    <a:pt x="73469" y="3481247"/>
                  </a:lnTo>
                  <a:lnTo>
                    <a:pt x="78579" y="3505403"/>
                  </a:lnTo>
                  <a:lnTo>
                    <a:pt x="84276" y="3530803"/>
                  </a:lnTo>
                  <a:lnTo>
                    <a:pt x="71881" y="3533584"/>
                  </a:lnTo>
                  <a:close/>
                </a:path>
                <a:path w="5781040" h="5781040">
                  <a:moveTo>
                    <a:pt x="53492" y="3446449"/>
                  </a:moveTo>
                  <a:lnTo>
                    <a:pt x="51714" y="3437509"/>
                  </a:lnTo>
                  <a:lnTo>
                    <a:pt x="45148" y="3401999"/>
                  </a:lnTo>
                  <a:lnTo>
                    <a:pt x="44170" y="3396348"/>
                  </a:lnTo>
                  <a:lnTo>
                    <a:pt x="56692" y="3394202"/>
                  </a:lnTo>
                  <a:lnTo>
                    <a:pt x="57659" y="3399802"/>
                  </a:lnTo>
                  <a:lnTo>
                    <a:pt x="64200" y="3435159"/>
                  </a:lnTo>
                  <a:lnTo>
                    <a:pt x="65950" y="3443986"/>
                  </a:lnTo>
                  <a:lnTo>
                    <a:pt x="53492" y="3446449"/>
                  </a:lnTo>
                  <a:close/>
                </a:path>
                <a:path w="5781040" h="5781040">
                  <a:moveTo>
                    <a:pt x="37794" y="3358705"/>
                  </a:moveTo>
                  <a:lnTo>
                    <a:pt x="33299" y="3330524"/>
                  </a:lnTo>
                  <a:lnTo>
                    <a:pt x="30073" y="3308413"/>
                  </a:lnTo>
                  <a:lnTo>
                    <a:pt x="42633" y="3306584"/>
                  </a:lnTo>
                  <a:lnTo>
                    <a:pt x="45871" y="3328644"/>
                  </a:lnTo>
                  <a:lnTo>
                    <a:pt x="50329" y="3356711"/>
                  </a:lnTo>
                  <a:lnTo>
                    <a:pt x="37794" y="3358705"/>
                  </a:lnTo>
                  <a:close/>
                </a:path>
                <a:path w="5781040" h="5781040">
                  <a:moveTo>
                    <a:pt x="45871" y="3328644"/>
                  </a:moveTo>
                  <a:close/>
                </a:path>
                <a:path w="5781040" h="5781040">
                  <a:moveTo>
                    <a:pt x="24840" y="3270605"/>
                  </a:moveTo>
                  <a:lnTo>
                    <a:pt x="23228" y="3258477"/>
                  </a:lnTo>
                  <a:lnTo>
                    <a:pt x="18846" y="3222243"/>
                  </a:lnTo>
                  <a:lnTo>
                    <a:pt x="18605" y="3220021"/>
                  </a:lnTo>
                  <a:lnTo>
                    <a:pt x="31241" y="3218662"/>
                  </a:lnTo>
                  <a:lnTo>
                    <a:pt x="31466" y="3220847"/>
                  </a:lnTo>
                  <a:lnTo>
                    <a:pt x="35817" y="3256838"/>
                  </a:lnTo>
                  <a:lnTo>
                    <a:pt x="37426" y="3268916"/>
                  </a:lnTo>
                  <a:lnTo>
                    <a:pt x="24840" y="3270605"/>
                  </a:lnTo>
                  <a:close/>
                </a:path>
                <a:path w="5781040" h="5781040">
                  <a:moveTo>
                    <a:pt x="14566" y="3182061"/>
                  </a:moveTo>
                  <a:lnTo>
                    <a:pt x="11455" y="3149371"/>
                  </a:lnTo>
                  <a:lnTo>
                    <a:pt x="9969" y="3131388"/>
                  </a:lnTo>
                  <a:lnTo>
                    <a:pt x="22618" y="3130346"/>
                  </a:lnTo>
                  <a:lnTo>
                    <a:pt x="24098" y="3148215"/>
                  </a:lnTo>
                  <a:lnTo>
                    <a:pt x="27203" y="3180854"/>
                  </a:lnTo>
                  <a:lnTo>
                    <a:pt x="14566" y="3182061"/>
                  </a:lnTo>
                  <a:close/>
                </a:path>
                <a:path w="5781040" h="5781040">
                  <a:moveTo>
                    <a:pt x="7073" y="3093313"/>
                  </a:moveTo>
                  <a:lnTo>
                    <a:pt x="5819" y="3075139"/>
                  </a:lnTo>
                  <a:lnTo>
                    <a:pt x="3962" y="3042539"/>
                  </a:lnTo>
                  <a:lnTo>
                    <a:pt x="16636" y="3041815"/>
                  </a:lnTo>
                  <a:lnTo>
                    <a:pt x="18600" y="3075978"/>
                  </a:lnTo>
                  <a:lnTo>
                    <a:pt x="19748" y="3092437"/>
                  </a:lnTo>
                  <a:lnTo>
                    <a:pt x="7073" y="3093313"/>
                  </a:lnTo>
                  <a:close/>
                </a:path>
                <a:path w="5781040" h="5781040">
                  <a:moveTo>
                    <a:pt x="18547" y="3075216"/>
                  </a:moveTo>
                  <a:close/>
                </a:path>
                <a:path w="5781040" h="5781040">
                  <a:moveTo>
                    <a:pt x="2222" y="3004388"/>
                  </a:moveTo>
                  <a:lnTo>
                    <a:pt x="2104" y="3001568"/>
                  </a:lnTo>
                  <a:lnTo>
                    <a:pt x="944" y="2964599"/>
                  </a:lnTo>
                  <a:lnTo>
                    <a:pt x="723" y="2953461"/>
                  </a:lnTo>
                  <a:lnTo>
                    <a:pt x="13423" y="2953219"/>
                  </a:lnTo>
                  <a:lnTo>
                    <a:pt x="13651" y="2964967"/>
                  </a:lnTo>
                  <a:lnTo>
                    <a:pt x="14811" y="3001645"/>
                  </a:lnTo>
                  <a:lnTo>
                    <a:pt x="14909" y="3003829"/>
                  </a:lnTo>
                  <a:lnTo>
                    <a:pt x="2222" y="3004388"/>
                  </a:lnTo>
                  <a:close/>
                </a:path>
                <a:path w="5781040" h="5781040">
                  <a:moveTo>
                    <a:pt x="13641" y="2964675"/>
                  </a:moveTo>
                  <a:close/>
                </a:path>
                <a:path w="5781040" h="5781040">
                  <a:moveTo>
                    <a:pt x="14811" y="3001645"/>
                  </a:moveTo>
                  <a:close/>
                </a:path>
              </a:pathLst>
            </a:custGeom>
            <a:solidFill>
              <a:srgbClr val="FFFFFF">
                <a:alpha val="43137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31" name="object 24"/>
            <p:cNvSpPr/>
            <p:nvPr/>
          </p:nvSpPr>
          <p:spPr bwMode="auto">
            <a:xfrm>
              <a:off x="3957828" y="1557185"/>
              <a:ext cx="4276725" cy="4277360"/>
            </a:xfrm>
            <a:custGeom>
              <a:avLst/>
              <a:gdLst/>
              <a:ahLst/>
              <a:cxnLst>
                <a:cxn ang="0">
                  <a:pos x="1946157" y="4268526"/>
                </a:cxn>
                <a:cxn ang="0">
                  <a:pos x="1712909" y="4234746"/>
                </a:cxn>
                <a:cxn ang="0">
                  <a:pos x="1488503" y="4176562"/>
                </a:cxn>
                <a:cxn ang="0">
                  <a:pos x="1274355" y="4095389"/>
                </a:cxn>
                <a:cxn ang="0">
                  <a:pos x="1071881" y="3992643"/>
                </a:cxn>
                <a:cxn ang="0">
                  <a:pos x="882495" y="3869737"/>
                </a:cxn>
                <a:cxn ang="0">
                  <a:pos x="707613" y="3728087"/>
                </a:cxn>
                <a:cxn ang="0">
                  <a:pos x="548651" y="3569107"/>
                </a:cxn>
                <a:cxn ang="0">
                  <a:pos x="407024" y="3394212"/>
                </a:cxn>
                <a:cxn ang="0">
                  <a:pos x="284147" y="3204817"/>
                </a:cxn>
                <a:cxn ang="0">
                  <a:pos x="181436" y="3002336"/>
                </a:cxn>
                <a:cxn ang="0">
                  <a:pos x="100305" y="2788185"/>
                </a:cxn>
                <a:cxn ang="0">
                  <a:pos x="42171" y="2563777"/>
                </a:cxn>
                <a:cxn ang="0">
                  <a:pos x="8449" y="2330529"/>
                </a:cxn>
                <a:cxn ang="0">
                  <a:pos x="523" y="2090105"/>
                </a:cxn>
                <a:cxn ang="0">
                  <a:pos x="18918" y="1852230"/>
                </a:cxn>
                <a:cxn ang="0">
                  <a:pos x="62575" y="1622348"/>
                </a:cxn>
                <a:cxn ang="0">
                  <a:pos x="130077" y="1401873"/>
                </a:cxn>
                <a:cxn ang="0">
                  <a:pos x="220010" y="1192220"/>
                </a:cxn>
                <a:cxn ang="0">
                  <a:pos x="330957" y="994804"/>
                </a:cxn>
                <a:cxn ang="0">
                  <a:pos x="461504" y="811039"/>
                </a:cxn>
                <a:cxn ang="0">
                  <a:pos x="610235" y="642341"/>
                </a:cxn>
                <a:cxn ang="0">
                  <a:pos x="775735" y="490123"/>
                </a:cxn>
                <a:cxn ang="0">
                  <a:pos x="956588" y="355801"/>
                </a:cxn>
                <a:cxn ang="0">
                  <a:pos x="1151379" y="240789"/>
                </a:cxn>
                <a:cxn ang="0">
                  <a:pos x="1358693" y="146503"/>
                </a:cxn>
                <a:cxn ang="0">
                  <a:pos x="1577114" y="74356"/>
                </a:cxn>
                <a:cxn ang="0">
                  <a:pos x="1805227" y="25763"/>
                </a:cxn>
                <a:cxn ang="0">
                  <a:pos x="2041616" y="2140"/>
                </a:cxn>
                <a:cxn ang="0">
                  <a:pos x="2282599" y="4800"/>
                </a:cxn>
                <a:cxn ang="0">
                  <a:pos x="2517447" y="33530"/>
                </a:cxn>
                <a:cxn ang="0">
                  <a:pos x="2743736" y="86946"/>
                </a:cxn>
                <a:cxn ang="0">
                  <a:pos x="2960052" y="163634"/>
                </a:cxn>
                <a:cxn ang="0">
                  <a:pos x="3164980" y="262179"/>
                </a:cxn>
                <a:cxn ang="0">
                  <a:pos x="3357105" y="381166"/>
                </a:cxn>
                <a:cxn ang="0">
                  <a:pos x="3535013" y="519180"/>
                </a:cxn>
                <a:cxn ang="0">
                  <a:pos x="3697289" y="674807"/>
                </a:cxn>
                <a:cxn ang="0">
                  <a:pos x="3842518" y="846632"/>
                </a:cxn>
                <a:cxn ang="0">
                  <a:pos x="3969286" y="1033241"/>
                </a:cxn>
                <a:cxn ang="0">
                  <a:pos x="4076178" y="1233217"/>
                </a:cxn>
                <a:cxn ang="0">
                  <a:pos x="4161778" y="1445148"/>
                </a:cxn>
                <a:cxn ang="0">
                  <a:pos x="4224673" y="1667617"/>
                </a:cxn>
                <a:cxn ang="0">
                  <a:pos x="4263447" y="1899211"/>
                </a:cxn>
                <a:cxn ang="0">
                  <a:pos x="4276686" y="2138514"/>
                </a:cxn>
                <a:cxn ang="0">
                  <a:pos x="4263447" y="2377818"/>
                </a:cxn>
                <a:cxn ang="0">
                  <a:pos x="4224673" y="2609412"/>
                </a:cxn>
                <a:cxn ang="0">
                  <a:pos x="4161778" y="2831881"/>
                </a:cxn>
                <a:cxn ang="0">
                  <a:pos x="4076178" y="3043812"/>
                </a:cxn>
                <a:cxn ang="0">
                  <a:pos x="3969286" y="3243788"/>
                </a:cxn>
                <a:cxn ang="0">
                  <a:pos x="3842518" y="3430397"/>
                </a:cxn>
                <a:cxn ang="0">
                  <a:pos x="3697289" y="3602222"/>
                </a:cxn>
                <a:cxn ang="0">
                  <a:pos x="3535013" y="3757849"/>
                </a:cxn>
                <a:cxn ang="0">
                  <a:pos x="3357105" y="3895863"/>
                </a:cxn>
                <a:cxn ang="0">
                  <a:pos x="3164980" y="4014850"/>
                </a:cxn>
                <a:cxn ang="0">
                  <a:pos x="2960052" y="4113395"/>
                </a:cxn>
                <a:cxn ang="0">
                  <a:pos x="2743736" y="4190083"/>
                </a:cxn>
                <a:cxn ang="0">
                  <a:pos x="2517447" y="4243499"/>
                </a:cxn>
                <a:cxn ang="0">
                  <a:pos x="2282599" y="4272229"/>
                </a:cxn>
              </a:cxnLst>
              <a:rect l="0" t="0" r="r" b="b"/>
              <a:pathLst>
                <a:path w="4276725" h="4277360">
                  <a:moveTo>
                    <a:pt x="2138172" y="4277029"/>
                  </a:moveTo>
                  <a:lnTo>
                    <a:pt x="2089762" y="4276492"/>
                  </a:lnTo>
                  <a:lnTo>
                    <a:pt x="2041616" y="4274888"/>
                  </a:lnTo>
                  <a:lnTo>
                    <a:pt x="1993744" y="4272229"/>
                  </a:lnTo>
                  <a:lnTo>
                    <a:pt x="1946157" y="4268526"/>
                  </a:lnTo>
                  <a:lnTo>
                    <a:pt x="1898868" y="4263790"/>
                  </a:lnTo>
                  <a:lnTo>
                    <a:pt x="1851888" y="4258033"/>
                  </a:lnTo>
                  <a:lnTo>
                    <a:pt x="1805227" y="4251265"/>
                  </a:lnTo>
                  <a:lnTo>
                    <a:pt x="1758897" y="4243499"/>
                  </a:lnTo>
                  <a:lnTo>
                    <a:pt x="1712909" y="4234746"/>
                  </a:lnTo>
                  <a:lnTo>
                    <a:pt x="1667275" y="4225016"/>
                  </a:lnTo>
                  <a:lnTo>
                    <a:pt x="1622006" y="4214321"/>
                  </a:lnTo>
                  <a:lnTo>
                    <a:pt x="1577114" y="4202673"/>
                  </a:lnTo>
                  <a:lnTo>
                    <a:pt x="1532609" y="4190083"/>
                  </a:lnTo>
                  <a:lnTo>
                    <a:pt x="1488503" y="4176562"/>
                  </a:lnTo>
                  <a:lnTo>
                    <a:pt x="1444808" y="4162121"/>
                  </a:lnTo>
                  <a:lnTo>
                    <a:pt x="1401534" y="4146772"/>
                  </a:lnTo>
                  <a:lnTo>
                    <a:pt x="1358693" y="4130526"/>
                  </a:lnTo>
                  <a:lnTo>
                    <a:pt x="1316296" y="4113395"/>
                  </a:lnTo>
                  <a:lnTo>
                    <a:pt x="1274355" y="4095389"/>
                  </a:lnTo>
                  <a:lnTo>
                    <a:pt x="1232881" y="4076521"/>
                  </a:lnTo>
                  <a:lnTo>
                    <a:pt x="1191886" y="4056800"/>
                  </a:lnTo>
                  <a:lnTo>
                    <a:pt x="1151379" y="4036240"/>
                  </a:lnTo>
                  <a:lnTo>
                    <a:pt x="1111374" y="4014850"/>
                  </a:lnTo>
                  <a:lnTo>
                    <a:pt x="1071881" y="3992643"/>
                  </a:lnTo>
                  <a:lnTo>
                    <a:pt x="1032911" y="3969629"/>
                  </a:lnTo>
                  <a:lnTo>
                    <a:pt x="994477" y="3945820"/>
                  </a:lnTo>
                  <a:lnTo>
                    <a:pt x="956588" y="3921228"/>
                  </a:lnTo>
                  <a:lnTo>
                    <a:pt x="919257" y="3895863"/>
                  </a:lnTo>
                  <a:lnTo>
                    <a:pt x="882495" y="3869737"/>
                  </a:lnTo>
                  <a:lnTo>
                    <a:pt x="846313" y="3842861"/>
                  </a:lnTo>
                  <a:lnTo>
                    <a:pt x="810723" y="3815247"/>
                  </a:lnTo>
                  <a:lnTo>
                    <a:pt x="775735" y="3786906"/>
                  </a:lnTo>
                  <a:lnTo>
                    <a:pt x="741362" y="3757849"/>
                  </a:lnTo>
                  <a:lnTo>
                    <a:pt x="707613" y="3728087"/>
                  </a:lnTo>
                  <a:lnTo>
                    <a:pt x="674502" y="3697632"/>
                  </a:lnTo>
                  <a:lnTo>
                    <a:pt x="642039" y="3666495"/>
                  </a:lnTo>
                  <a:lnTo>
                    <a:pt x="610235" y="3634688"/>
                  </a:lnTo>
                  <a:lnTo>
                    <a:pt x="579102" y="3602222"/>
                  </a:lnTo>
                  <a:lnTo>
                    <a:pt x="548651" y="3569107"/>
                  </a:lnTo>
                  <a:lnTo>
                    <a:pt x="518894" y="3535356"/>
                  </a:lnTo>
                  <a:lnTo>
                    <a:pt x="489841" y="3500980"/>
                  </a:lnTo>
                  <a:lnTo>
                    <a:pt x="461504" y="3465989"/>
                  </a:lnTo>
                  <a:lnTo>
                    <a:pt x="433895" y="3430397"/>
                  </a:lnTo>
                  <a:lnTo>
                    <a:pt x="407024" y="3394212"/>
                  </a:lnTo>
                  <a:lnTo>
                    <a:pt x="380903" y="3357448"/>
                  </a:lnTo>
                  <a:lnTo>
                    <a:pt x="355544" y="3320115"/>
                  </a:lnTo>
                  <a:lnTo>
                    <a:pt x="330957" y="3282225"/>
                  </a:lnTo>
                  <a:lnTo>
                    <a:pt x="307154" y="3243788"/>
                  </a:lnTo>
                  <a:lnTo>
                    <a:pt x="284147" y="3204817"/>
                  </a:lnTo>
                  <a:lnTo>
                    <a:pt x="261946" y="3165323"/>
                  </a:lnTo>
                  <a:lnTo>
                    <a:pt x="240563" y="3125316"/>
                  </a:lnTo>
                  <a:lnTo>
                    <a:pt x="220010" y="3084808"/>
                  </a:lnTo>
                  <a:lnTo>
                    <a:pt x="200297" y="3043812"/>
                  </a:lnTo>
                  <a:lnTo>
                    <a:pt x="181436" y="3002336"/>
                  </a:lnTo>
                  <a:lnTo>
                    <a:pt x="163438" y="2960395"/>
                  </a:lnTo>
                  <a:lnTo>
                    <a:pt x="146314" y="2917997"/>
                  </a:lnTo>
                  <a:lnTo>
                    <a:pt x="130077" y="2875156"/>
                  </a:lnTo>
                  <a:lnTo>
                    <a:pt x="114737" y="2831881"/>
                  </a:lnTo>
                  <a:lnTo>
                    <a:pt x="100305" y="2788185"/>
                  </a:lnTo>
                  <a:lnTo>
                    <a:pt x="86793" y="2744079"/>
                  </a:lnTo>
                  <a:lnTo>
                    <a:pt x="74213" y="2699573"/>
                  </a:lnTo>
                  <a:lnTo>
                    <a:pt x="62575" y="2654681"/>
                  </a:lnTo>
                  <a:lnTo>
                    <a:pt x="51891" y="2609412"/>
                  </a:lnTo>
                  <a:lnTo>
                    <a:pt x="42171" y="2563777"/>
                  </a:lnTo>
                  <a:lnTo>
                    <a:pt x="33429" y="2517790"/>
                  </a:lnTo>
                  <a:lnTo>
                    <a:pt x="25674" y="2471460"/>
                  </a:lnTo>
                  <a:lnTo>
                    <a:pt x="18918" y="2424799"/>
                  </a:lnTo>
                  <a:lnTo>
                    <a:pt x="13173" y="2377818"/>
                  </a:lnTo>
                  <a:lnTo>
                    <a:pt x="8449" y="2330529"/>
                  </a:lnTo>
                  <a:lnTo>
                    <a:pt x="4759" y="2282942"/>
                  </a:lnTo>
                  <a:lnTo>
                    <a:pt x="2113" y="2235070"/>
                  </a:lnTo>
                  <a:lnTo>
                    <a:pt x="523" y="2186924"/>
                  </a:lnTo>
                  <a:lnTo>
                    <a:pt x="0" y="2138514"/>
                  </a:lnTo>
                  <a:lnTo>
                    <a:pt x="523" y="2090105"/>
                  </a:lnTo>
                  <a:lnTo>
                    <a:pt x="2113" y="2041958"/>
                  </a:lnTo>
                  <a:lnTo>
                    <a:pt x="4759" y="1994086"/>
                  </a:lnTo>
                  <a:lnTo>
                    <a:pt x="8449" y="1946500"/>
                  </a:lnTo>
                  <a:lnTo>
                    <a:pt x="13173" y="1899211"/>
                  </a:lnTo>
                  <a:lnTo>
                    <a:pt x="18918" y="1852230"/>
                  </a:lnTo>
                  <a:lnTo>
                    <a:pt x="25674" y="1805569"/>
                  </a:lnTo>
                  <a:lnTo>
                    <a:pt x="33429" y="1759239"/>
                  </a:lnTo>
                  <a:lnTo>
                    <a:pt x="42171" y="1713251"/>
                  </a:lnTo>
                  <a:lnTo>
                    <a:pt x="51891" y="1667617"/>
                  </a:lnTo>
                  <a:lnTo>
                    <a:pt x="62575" y="1622348"/>
                  </a:lnTo>
                  <a:lnTo>
                    <a:pt x="74213" y="1577455"/>
                  </a:lnTo>
                  <a:lnTo>
                    <a:pt x="86793" y="1532950"/>
                  </a:lnTo>
                  <a:lnTo>
                    <a:pt x="100305" y="1488844"/>
                  </a:lnTo>
                  <a:lnTo>
                    <a:pt x="114737" y="1445148"/>
                  </a:lnTo>
                  <a:lnTo>
                    <a:pt x="130077" y="1401873"/>
                  </a:lnTo>
                  <a:lnTo>
                    <a:pt x="146314" y="1359032"/>
                  </a:lnTo>
                  <a:lnTo>
                    <a:pt x="163438" y="1316634"/>
                  </a:lnTo>
                  <a:lnTo>
                    <a:pt x="181436" y="1274692"/>
                  </a:lnTo>
                  <a:lnTo>
                    <a:pt x="200297" y="1233217"/>
                  </a:lnTo>
                  <a:lnTo>
                    <a:pt x="220010" y="1192220"/>
                  </a:lnTo>
                  <a:lnTo>
                    <a:pt x="240563" y="1151713"/>
                  </a:lnTo>
                  <a:lnTo>
                    <a:pt x="261946" y="1111706"/>
                  </a:lnTo>
                  <a:lnTo>
                    <a:pt x="284147" y="1072212"/>
                  </a:lnTo>
                  <a:lnTo>
                    <a:pt x="307154" y="1033241"/>
                  </a:lnTo>
                  <a:lnTo>
                    <a:pt x="330957" y="994804"/>
                  </a:lnTo>
                  <a:lnTo>
                    <a:pt x="355544" y="956914"/>
                  </a:lnTo>
                  <a:lnTo>
                    <a:pt x="380903" y="919581"/>
                  </a:lnTo>
                  <a:lnTo>
                    <a:pt x="407024" y="882817"/>
                  </a:lnTo>
                  <a:lnTo>
                    <a:pt x="433895" y="846632"/>
                  </a:lnTo>
                  <a:lnTo>
                    <a:pt x="461504" y="811039"/>
                  </a:lnTo>
                  <a:lnTo>
                    <a:pt x="489841" y="776049"/>
                  </a:lnTo>
                  <a:lnTo>
                    <a:pt x="518894" y="741673"/>
                  </a:lnTo>
                  <a:lnTo>
                    <a:pt x="548651" y="707922"/>
                  </a:lnTo>
                  <a:lnTo>
                    <a:pt x="579102" y="674807"/>
                  </a:lnTo>
                  <a:lnTo>
                    <a:pt x="610235" y="642341"/>
                  </a:lnTo>
                  <a:lnTo>
                    <a:pt x="642039" y="610533"/>
                  </a:lnTo>
                  <a:lnTo>
                    <a:pt x="674502" y="579397"/>
                  </a:lnTo>
                  <a:lnTo>
                    <a:pt x="707613" y="548942"/>
                  </a:lnTo>
                  <a:lnTo>
                    <a:pt x="741362" y="519180"/>
                  </a:lnTo>
                  <a:lnTo>
                    <a:pt x="775735" y="490123"/>
                  </a:lnTo>
                  <a:lnTo>
                    <a:pt x="810723" y="461782"/>
                  </a:lnTo>
                  <a:lnTo>
                    <a:pt x="846313" y="434167"/>
                  </a:lnTo>
                  <a:lnTo>
                    <a:pt x="882495" y="407292"/>
                  </a:lnTo>
                  <a:lnTo>
                    <a:pt x="919257" y="381166"/>
                  </a:lnTo>
                  <a:lnTo>
                    <a:pt x="956588" y="355801"/>
                  </a:lnTo>
                  <a:lnTo>
                    <a:pt x="994477" y="331208"/>
                  </a:lnTo>
                  <a:lnTo>
                    <a:pt x="1032911" y="307400"/>
                  </a:lnTo>
                  <a:lnTo>
                    <a:pt x="1071881" y="284386"/>
                  </a:lnTo>
                  <a:lnTo>
                    <a:pt x="1111374" y="262179"/>
                  </a:lnTo>
                  <a:lnTo>
                    <a:pt x="1151379" y="240789"/>
                  </a:lnTo>
                  <a:lnTo>
                    <a:pt x="1191886" y="220229"/>
                  </a:lnTo>
                  <a:lnTo>
                    <a:pt x="1232881" y="200508"/>
                  </a:lnTo>
                  <a:lnTo>
                    <a:pt x="1274355" y="181640"/>
                  </a:lnTo>
                  <a:lnTo>
                    <a:pt x="1316296" y="163634"/>
                  </a:lnTo>
                  <a:lnTo>
                    <a:pt x="1358693" y="146503"/>
                  </a:lnTo>
                  <a:lnTo>
                    <a:pt x="1401534" y="130257"/>
                  </a:lnTo>
                  <a:lnTo>
                    <a:pt x="1444808" y="114908"/>
                  </a:lnTo>
                  <a:lnTo>
                    <a:pt x="1488503" y="100467"/>
                  </a:lnTo>
                  <a:lnTo>
                    <a:pt x="1532609" y="86946"/>
                  </a:lnTo>
                  <a:lnTo>
                    <a:pt x="1577114" y="74356"/>
                  </a:lnTo>
                  <a:lnTo>
                    <a:pt x="1622006" y="62708"/>
                  </a:lnTo>
                  <a:lnTo>
                    <a:pt x="1667275" y="52013"/>
                  </a:lnTo>
                  <a:lnTo>
                    <a:pt x="1712909" y="42283"/>
                  </a:lnTo>
                  <a:lnTo>
                    <a:pt x="1758897" y="33530"/>
                  </a:lnTo>
                  <a:lnTo>
                    <a:pt x="1805227" y="25763"/>
                  </a:lnTo>
                  <a:lnTo>
                    <a:pt x="1851888" y="18996"/>
                  </a:lnTo>
                  <a:lnTo>
                    <a:pt x="1898868" y="13239"/>
                  </a:lnTo>
                  <a:lnTo>
                    <a:pt x="1946157" y="8503"/>
                  </a:lnTo>
                  <a:lnTo>
                    <a:pt x="1993744" y="4800"/>
                  </a:lnTo>
                  <a:lnTo>
                    <a:pt x="2041616" y="2140"/>
                  </a:lnTo>
                  <a:lnTo>
                    <a:pt x="2089762" y="537"/>
                  </a:lnTo>
                  <a:lnTo>
                    <a:pt x="2138172" y="0"/>
                  </a:lnTo>
                  <a:lnTo>
                    <a:pt x="2186581" y="537"/>
                  </a:lnTo>
                  <a:lnTo>
                    <a:pt x="2234727" y="2140"/>
                  </a:lnTo>
                  <a:lnTo>
                    <a:pt x="2282599" y="4800"/>
                  </a:lnTo>
                  <a:lnTo>
                    <a:pt x="2330186" y="8503"/>
                  </a:lnTo>
                  <a:lnTo>
                    <a:pt x="2377475" y="13239"/>
                  </a:lnTo>
                  <a:lnTo>
                    <a:pt x="2424456" y="18996"/>
                  </a:lnTo>
                  <a:lnTo>
                    <a:pt x="2471117" y="25763"/>
                  </a:lnTo>
                  <a:lnTo>
                    <a:pt x="2517447" y="33530"/>
                  </a:lnTo>
                  <a:lnTo>
                    <a:pt x="2563435" y="42283"/>
                  </a:lnTo>
                  <a:lnTo>
                    <a:pt x="2609069" y="52013"/>
                  </a:lnTo>
                  <a:lnTo>
                    <a:pt x="2654338" y="62708"/>
                  </a:lnTo>
                  <a:lnTo>
                    <a:pt x="2699231" y="74356"/>
                  </a:lnTo>
                  <a:lnTo>
                    <a:pt x="2743736" y="86946"/>
                  </a:lnTo>
                  <a:lnTo>
                    <a:pt x="2787842" y="100467"/>
                  </a:lnTo>
                  <a:lnTo>
                    <a:pt x="2831538" y="114908"/>
                  </a:lnTo>
                  <a:lnTo>
                    <a:pt x="2874813" y="130257"/>
                  </a:lnTo>
                  <a:lnTo>
                    <a:pt x="2917654" y="146503"/>
                  </a:lnTo>
                  <a:lnTo>
                    <a:pt x="2960052" y="163634"/>
                  </a:lnTo>
                  <a:lnTo>
                    <a:pt x="3001994" y="181640"/>
                  </a:lnTo>
                  <a:lnTo>
                    <a:pt x="3043469" y="200508"/>
                  </a:lnTo>
                  <a:lnTo>
                    <a:pt x="3084466" y="220229"/>
                  </a:lnTo>
                  <a:lnTo>
                    <a:pt x="3124973" y="240789"/>
                  </a:lnTo>
                  <a:lnTo>
                    <a:pt x="3164980" y="262179"/>
                  </a:lnTo>
                  <a:lnTo>
                    <a:pt x="3204474" y="284386"/>
                  </a:lnTo>
                  <a:lnTo>
                    <a:pt x="3243445" y="307400"/>
                  </a:lnTo>
                  <a:lnTo>
                    <a:pt x="3281882" y="331208"/>
                  </a:lnTo>
                  <a:lnTo>
                    <a:pt x="3319772" y="355801"/>
                  </a:lnTo>
                  <a:lnTo>
                    <a:pt x="3357105" y="381166"/>
                  </a:lnTo>
                  <a:lnTo>
                    <a:pt x="3393869" y="407292"/>
                  </a:lnTo>
                  <a:lnTo>
                    <a:pt x="3430054" y="434167"/>
                  </a:lnTo>
                  <a:lnTo>
                    <a:pt x="3465647" y="461782"/>
                  </a:lnTo>
                  <a:lnTo>
                    <a:pt x="3500637" y="490123"/>
                  </a:lnTo>
                  <a:lnTo>
                    <a:pt x="3535013" y="519180"/>
                  </a:lnTo>
                  <a:lnTo>
                    <a:pt x="3568764" y="548942"/>
                  </a:lnTo>
                  <a:lnTo>
                    <a:pt x="3601879" y="579397"/>
                  </a:lnTo>
                  <a:lnTo>
                    <a:pt x="3634345" y="610533"/>
                  </a:lnTo>
                  <a:lnTo>
                    <a:pt x="3666152" y="642341"/>
                  </a:lnTo>
                  <a:lnTo>
                    <a:pt x="3697289" y="674807"/>
                  </a:lnTo>
                  <a:lnTo>
                    <a:pt x="3727744" y="707922"/>
                  </a:lnTo>
                  <a:lnTo>
                    <a:pt x="3757506" y="741673"/>
                  </a:lnTo>
                  <a:lnTo>
                    <a:pt x="3786563" y="776049"/>
                  </a:lnTo>
                  <a:lnTo>
                    <a:pt x="3814904" y="811039"/>
                  </a:lnTo>
                  <a:lnTo>
                    <a:pt x="3842518" y="846632"/>
                  </a:lnTo>
                  <a:lnTo>
                    <a:pt x="3869394" y="882817"/>
                  </a:lnTo>
                  <a:lnTo>
                    <a:pt x="3895520" y="919581"/>
                  </a:lnTo>
                  <a:lnTo>
                    <a:pt x="3920885" y="956914"/>
                  </a:lnTo>
                  <a:lnTo>
                    <a:pt x="3945477" y="994804"/>
                  </a:lnTo>
                  <a:lnTo>
                    <a:pt x="3969286" y="1033241"/>
                  </a:lnTo>
                  <a:lnTo>
                    <a:pt x="3992300" y="1072212"/>
                  </a:lnTo>
                  <a:lnTo>
                    <a:pt x="4014507" y="1111706"/>
                  </a:lnTo>
                  <a:lnTo>
                    <a:pt x="4035897" y="1151713"/>
                  </a:lnTo>
                  <a:lnTo>
                    <a:pt x="4056457" y="1192220"/>
                  </a:lnTo>
                  <a:lnTo>
                    <a:pt x="4076178" y="1233217"/>
                  </a:lnTo>
                  <a:lnTo>
                    <a:pt x="4095046" y="1274692"/>
                  </a:lnTo>
                  <a:lnTo>
                    <a:pt x="4113052" y="1316634"/>
                  </a:lnTo>
                  <a:lnTo>
                    <a:pt x="4130183" y="1359032"/>
                  </a:lnTo>
                  <a:lnTo>
                    <a:pt x="4146429" y="1401873"/>
                  </a:lnTo>
                  <a:lnTo>
                    <a:pt x="4161778" y="1445148"/>
                  </a:lnTo>
                  <a:lnTo>
                    <a:pt x="4176219" y="1488844"/>
                  </a:lnTo>
                  <a:lnTo>
                    <a:pt x="4189740" y="1532950"/>
                  </a:lnTo>
                  <a:lnTo>
                    <a:pt x="4202330" y="1577455"/>
                  </a:lnTo>
                  <a:lnTo>
                    <a:pt x="4213978" y="1622348"/>
                  </a:lnTo>
                  <a:lnTo>
                    <a:pt x="4224673" y="1667617"/>
                  </a:lnTo>
                  <a:lnTo>
                    <a:pt x="4234403" y="1713251"/>
                  </a:lnTo>
                  <a:lnTo>
                    <a:pt x="4243156" y="1759239"/>
                  </a:lnTo>
                  <a:lnTo>
                    <a:pt x="4250922" y="1805569"/>
                  </a:lnTo>
                  <a:lnTo>
                    <a:pt x="4257690" y="1852230"/>
                  </a:lnTo>
                  <a:lnTo>
                    <a:pt x="4263447" y="1899211"/>
                  </a:lnTo>
                  <a:lnTo>
                    <a:pt x="4268183" y="1946500"/>
                  </a:lnTo>
                  <a:lnTo>
                    <a:pt x="4271886" y="1994086"/>
                  </a:lnTo>
                  <a:lnTo>
                    <a:pt x="4274545" y="2041958"/>
                  </a:lnTo>
                  <a:lnTo>
                    <a:pt x="4276149" y="2090105"/>
                  </a:lnTo>
                  <a:lnTo>
                    <a:pt x="4276686" y="2138514"/>
                  </a:lnTo>
                  <a:lnTo>
                    <a:pt x="4276149" y="2186924"/>
                  </a:lnTo>
                  <a:lnTo>
                    <a:pt x="4274545" y="2235070"/>
                  </a:lnTo>
                  <a:lnTo>
                    <a:pt x="4271886" y="2282942"/>
                  </a:lnTo>
                  <a:lnTo>
                    <a:pt x="4268183" y="2330529"/>
                  </a:lnTo>
                  <a:lnTo>
                    <a:pt x="4263447" y="2377818"/>
                  </a:lnTo>
                  <a:lnTo>
                    <a:pt x="4257690" y="2424799"/>
                  </a:lnTo>
                  <a:lnTo>
                    <a:pt x="4250922" y="2471460"/>
                  </a:lnTo>
                  <a:lnTo>
                    <a:pt x="4243156" y="2517790"/>
                  </a:lnTo>
                  <a:lnTo>
                    <a:pt x="4234403" y="2563777"/>
                  </a:lnTo>
                  <a:lnTo>
                    <a:pt x="4224673" y="2609412"/>
                  </a:lnTo>
                  <a:lnTo>
                    <a:pt x="4213978" y="2654681"/>
                  </a:lnTo>
                  <a:lnTo>
                    <a:pt x="4202330" y="2699573"/>
                  </a:lnTo>
                  <a:lnTo>
                    <a:pt x="4189740" y="2744079"/>
                  </a:lnTo>
                  <a:lnTo>
                    <a:pt x="4176219" y="2788185"/>
                  </a:lnTo>
                  <a:lnTo>
                    <a:pt x="4161778" y="2831881"/>
                  </a:lnTo>
                  <a:lnTo>
                    <a:pt x="4146429" y="2875156"/>
                  </a:lnTo>
                  <a:lnTo>
                    <a:pt x="4130183" y="2917997"/>
                  </a:lnTo>
                  <a:lnTo>
                    <a:pt x="4113052" y="2960395"/>
                  </a:lnTo>
                  <a:lnTo>
                    <a:pt x="4095046" y="3002336"/>
                  </a:lnTo>
                  <a:lnTo>
                    <a:pt x="4076178" y="3043812"/>
                  </a:lnTo>
                  <a:lnTo>
                    <a:pt x="4056457" y="3084808"/>
                  </a:lnTo>
                  <a:lnTo>
                    <a:pt x="4035897" y="3125316"/>
                  </a:lnTo>
                  <a:lnTo>
                    <a:pt x="4014507" y="3165323"/>
                  </a:lnTo>
                  <a:lnTo>
                    <a:pt x="3992300" y="3204817"/>
                  </a:lnTo>
                  <a:lnTo>
                    <a:pt x="3969286" y="3243788"/>
                  </a:lnTo>
                  <a:lnTo>
                    <a:pt x="3945477" y="3282225"/>
                  </a:lnTo>
                  <a:lnTo>
                    <a:pt x="3920885" y="3320115"/>
                  </a:lnTo>
                  <a:lnTo>
                    <a:pt x="3895520" y="3357448"/>
                  </a:lnTo>
                  <a:lnTo>
                    <a:pt x="3869394" y="3394212"/>
                  </a:lnTo>
                  <a:lnTo>
                    <a:pt x="3842518" y="3430397"/>
                  </a:lnTo>
                  <a:lnTo>
                    <a:pt x="3814904" y="3465989"/>
                  </a:lnTo>
                  <a:lnTo>
                    <a:pt x="3786563" y="3500980"/>
                  </a:lnTo>
                  <a:lnTo>
                    <a:pt x="3757506" y="3535356"/>
                  </a:lnTo>
                  <a:lnTo>
                    <a:pt x="3727744" y="3569107"/>
                  </a:lnTo>
                  <a:lnTo>
                    <a:pt x="3697289" y="3602222"/>
                  </a:lnTo>
                  <a:lnTo>
                    <a:pt x="3666152" y="3634688"/>
                  </a:lnTo>
                  <a:lnTo>
                    <a:pt x="3634345" y="3666495"/>
                  </a:lnTo>
                  <a:lnTo>
                    <a:pt x="3601879" y="3697632"/>
                  </a:lnTo>
                  <a:lnTo>
                    <a:pt x="3568764" y="3728087"/>
                  </a:lnTo>
                  <a:lnTo>
                    <a:pt x="3535013" y="3757849"/>
                  </a:lnTo>
                  <a:lnTo>
                    <a:pt x="3500637" y="3786906"/>
                  </a:lnTo>
                  <a:lnTo>
                    <a:pt x="3465647" y="3815247"/>
                  </a:lnTo>
                  <a:lnTo>
                    <a:pt x="3430054" y="3842861"/>
                  </a:lnTo>
                  <a:lnTo>
                    <a:pt x="3393869" y="3869737"/>
                  </a:lnTo>
                  <a:lnTo>
                    <a:pt x="3357105" y="3895863"/>
                  </a:lnTo>
                  <a:lnTo>
                    <a:pt x="3319772" y="3921228"/>
                  </a:lnTo>
                  <a:lnTo>
                    <a:pt x="3281882" y="3945820"/>
                  </a:lnTo>
                  <a:lnTo>
                    <a:pt x="3243445" y="3969629"/>
                  </a:lnTo>
                  <a:lnTo>
                    <a:pt x="3204474" y="3992643"/>
                  </a:lnTo>
                  <a:lnTo>
                    <a:pt x="3164980" y="4014850"/>
                  </a:lnTo>
                  <a:lnTo>
                    <a:pt x="3124973" y="4036240"/>
                  </a:lnTo>
                  <a:lnTo>
                    <a:pt x="3084466" y="4056800"/>
                  </a:lnTo>
                  <a:lnTo>
                    <a:pt x="3043469" y="4076521"/>
                  </a:lnTo>
                  <a:lnTo>
                    <a:pt x="3001994" y="4095389"/>
                  </a:lnTo>
                  <a:lnTo>
                    <a:pt x="2960052" y="4113395"/>
                  </a:lnTo>
                  <a:lnTo>
                    <a:pt x="2917654" y="4130526"/>
                  </a:lnTo>
                  <a:lnTo>
                    <a:pt x="2874813" y="4146772"/>
                  </a:lnTo>
                  <a:lnTo>
                    <a:pt x="2831538" y="4162121"/>
                  </a:lnTo>
                  <a:lnTo>
                    <a:pt x="2787842" y="4176562"/>
                  </a:lnTo>
                  <a:lnTo>
                    <a:pt x="2743736" y="4190083"/>
                  </a:lnTo>
                  <a:lnTo>
                    <a:pt x="2699231" y="4202673"/>
                  </a:lnTo>
                  <a:lnTo>
                    <a:pt x="2654338" y="4214321"/>
                  </a:lnTo>
                  <a:lnTo>
                    <a:pt x="2609069" y="4225016"/>
                  </a:lnTo>
                  <a:lnTo>
                    <a:pt x="2563435" y="4234746"/>
                  </a:lnTo>
                  <a:lnTo>
                    <a:pt x="2517447" y="4243499"/>
                  </a:lnTo>
                  <a:lnTo>
                    <a:pt x="2471117" y="4251265"/>
                  </a:lnTo>
                  <a:lnTo>
                    <a:pt x="2424456" y="4258033"/>
                  </a:lnTo>
                  <a:lnTo>
                    <a:pt x="2377475" y="4263790"/>
                  </a:lnTo>
                  <a:lnTo>
                    <a:pt x="2330186" y="4268526"/>
                  </a:lnTo>
                  <a:lnTo>
                    <a:pt x="2282599" y="4272229"/>
                  </a:lnTo>
                  <a:lnTo>
                    <a:pt x="2234727" y="4274888"/>
                  </a:lnTo>
                  <a:lnTo>
                    <a:pt x="2186581" y="4276492"/>
                  </a:lnTo>
                  <a:lnTo>
                    <a:pt x="2138172" y="427702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29163" y="2555875"/>
            <a:ext cx="2733675" cy="919163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altLang="zh-CN" sz="5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zh-CN" sz="5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5" name="object 26"/>
          <p:cNvSpPr txBox="1">
            <a:spLocks noChangeArrowheads="1"/>
          </p:cNvSpPr>
          <p:nvPr/>
        </p:nvSpPr>
        <p:spPr bwMode="auto">
          <a:xfrm>
            <a:off x="4916488" y="3643313"/>
            <a:ext cx="2463800" cy="178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065" rIns="0" bIns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特种作业 人员配置</a:t>
            </a:r>
            <a:endParaRPr 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6" name="object 27"/>
          <p:cNvSpPr/>
          <p:nvPr/>
        </p:nvSpPr>
        <p:spPr bwMode="auto">
          <a:xfrm>
            <a:off x="4816475" y="3603625"/>
            <a:ext cx="2559050" cy="7938"/>
          </a:xfrm>
          <a:custGeom>
            <a:avLst/>
            <a:gdLst/>
            <a:ahLst/>
            <a:cxnLst>
              <a:cxn ang="0">
                <a:pos x="2557868" y="7620"/>
              </a:cxn>
              <a:cxn ang="0">
                <a:pos x="0" y="7620"/>
              </a:cxn>
              <a:cxn ang="0">
                <a:pos x="0" y="0"/>
              </a:cxn>
              <a:cxn ang="0">
                <a:pos x="2557868" y="0"/>
              </a:cxn>
              <a:cxn ang="0">
                <a:pos x="2557868" y="7620"/>
              </a:cxn>
            </a:cxnLst>
            <a:rect l="0" t="0" r="r" b="b"/>
            <a:pathLst>
              <a:path w="2558415" h="7620">
                <a:moveTo>
                  <a:pt x="2557868" y="7620"/>
                </a:moveTo>
                <a:lnTo>
                  <a:pt x="0" y="7620"/>
                </a:lnTo>
                <a:lnTo>
                  <a:pt x="0" y="0"/>
                </a:lnTo>
                <a:lnTo>
                  <a:pt x="2557868" y="0"/>
                </a:lnTo>
                <a:lnTo>
                  <a:pt x="2557868" y="76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425" y="1041400"/>
            <a:ext cx="5850255" cy="491490"/>
          </a:xfrm>
        </p:spPr>
        <p:txBody>
          <a:bodyPr wrap="square" tIns="15240"/>
          <a:lstStyle/>
          <a:p>
            <a:pPr marL="12700" eaLnBrk="1" hangingPunct="1">
              <a:spcBef>
                <a:spcPts val="125"/>
              </a:spcBef>
            </a:pPr>
            <a:r>
              <a:rPr lang="zh-CN" sz="2800" smtClean="0">
                <a:latin typeface="微软雅黑" panose="020B0503020204020204" charset="-122"/>
                <a:ea typeface="微软雅黑" panose="020B0503020204020204" charset="-122"/>
              </a:rPr>
              <a:t>高压配电室应配备多少值班电工</a:t>
            </a:r>
            <a:endParaRPr lang="zh-CN" sz="2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9163" y="1809750"/>
            <a:ext cx="4911725" cy="44196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65100" indent="-152400">
              <a:spcBef>
                <a:spcPts val="100"/>
              </a:spcBef>
              <a:buSzPct val="95000"/>
              <a:buFontTx/>
              <a:buChar char="◆"/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负荷为特级重要和一级重要的电力用户；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165100" indent="-152400">
              <a:spcBef>
                <a:spcPts val="2200"/>
              </a:spcBef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（包含临时重要活动的保障电源）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165100" indent="-152400">
              <a:spcBef>
                <a:spcPts val="2200"/>
              </a:spcBef>
              <a:buSzPct val="95000"/>
              <a:buFontTx/>
              <a:buChar char="◆"/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负荷类别为二级重要和普通的电力用户；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165100" indent="-152400">
              <a:spcBef>
                <a:spcPts val="2200"/>
              </a:spcBef>
              <a:buSzPct val="95000"/>
              <a:buFontTx/>
              <a:buChar char="◆"/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供电电压等级在</a:t>
            </a: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35kV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及以上的用户；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165100" indent="-152400">
              <a:lnSpc>
                <a:spcPct val="192000"/>
              </a:lnSpc>
              <a:buSzPct val="95000"/>
              <a:buFontTx/>
              <a:buChar char="◆"/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供电电压等级在</a:t>
            </a: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6-10kV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、变压器容量在  </a:t>
            </a: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10000kVA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及以上的用户。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165100" indent="-152400">
              <a:lnSpc>
                <a:spcPct val="192000"/>
              </a:lnSpc>
              <a:tabLst>
                <a:tab pos="165100" algn="l"/>
              </a:tabLst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应安排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小时专人值班，每班值班人员不少 于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人。每户需配备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人及以上。</a:t>
            </a:r>
            <a:endParaRPr 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3288" y="1717675"/>
            <a:ext cx="7199312" cy="33639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供电电压等级在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6-10kV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、变压器容量在 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10000kVA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以下、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630kVA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及以上的用户。 应安排全天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小时专人值班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>
              <a:spcBef>
                <a:spcPts val="1325"/>
              </a:spcBef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每班值班人员至少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人，每户需配备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人及以上</a:t>
            </a:r>
            <a:r>
              <a:rPr lang="zh-CN" altLang="en-US" sz="2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>
              <a:spcBef>
                <a:spcPts val="90"/>
              </a:spcBef>
            </a:pPr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>
              <a:lnSpc>
                <a:spcPct val="150000"/>
              </a:lnSpc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供电电压等级在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6-10kV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、变压器容量在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630kVA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以 下的用户。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>
              <a:spcBef>
                <a:spcPts val="1325"/>
              </a:spcBef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每户需配备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人及以上。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2263" y="1071563"/>
            <a:ext cx="5038725" cy="455612"/>
          </a:xfrm>
        </p:spPr>
        <p:txBody>
          <a:bodyPr tIns="15240"/>
          <a:lstStyle/>
          <a:p>
            <a:pPr marL="12700" eaLnBrk="1" hangingPunct="1">
              <a:spcBef>
                <a:spcPts val="125"/>
              </a:spcBef>
            </a:pPr>
            <a:r>
              <a:rPr lang="zh-CN" altLang="en-US" sz="2800" smtClean="0">
                <a:latin typeface="微软雅黑" panose="020B0503020204020204" charset="-122"/>
                <a:ea typeface="微软雅黑" panose="020B0503020204020204" charset="-122"/>
              </a:rPr>
              <a:t>高压配电室应配备多少值班电工</a:t>
            </a:r>
            <a:endParaRPr lang="zh-CN" altLang="en-US" sz="2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object 3"/>
          <p:cNvGrpSpPr/>
          <p:nvPr/>
        </p:nvGrpSpPr>
        <p:grpSpPr bwMode="auto">
          <a:xfrm>
            <a:off x="9240838" y="1327150"/>
            <a:ext cx="309562" cy="315913"/>
            <a:chOff x="9240075" y="1327721"/>
            <a:chExt cx="309880" cy="314960"/>
          </a:xfrm>
        </p:grpSpPr>
        <p:sp>
          <p:nvSpPr>
            <p:cNvPr id="12312" name="object 4"/>
            <p:cNvSpPr/>
            <p:nvPr/>
          </p:nvSpPr>
          <p:spPr bwMode="auto">
            <a:xfrm>
              <a:off x="9240075" y="1327721"/>
              <a:ext cx="309880" cy="314960"/>
            </a:xfrm>
            <a:custGeom>
              <a:avLst/>
              <a:gdLst/>
              <a:ahLst/>
              <a:cxnLst>
                <a:cxn ang="0">
                  <a:pos x="211962" y="314807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211962" y="314807"/>
                </a:cxn>
              </a:cxnLst>
              <a:rect l="0" t="0" r="r" b="b"/>
              <a:pathLst>
                <a:path w="309879" h="314960">
                  <a:moveTo>
                    <a:pt x="211962" y="314807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211962" y="314807"/>
                  </a:lnTo>
                  <a:close/>
                </a:path>
              </a:pathLst>
            </a:custGeom>
            <a:solidFill>
              <a:srgbClr val="404768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313" name="object 5"/>
            <p:cNvSpPr/>
            <p:nvPr/>
          </p:nvSpPr>
          <p:spPr bwMode="auto">
            <a:xfrm>
              <a:off x="9240075" y="1327721"/>
              <a:ext cx="309880" cy="216535"/>
            </a:xfrm>
            <a:custGeom>
              <a:avLst/>
              <a:gdLst/>
              <a:ahLst/>
              <a:cxnLst>
                <a:cxn ang="0">
                  <a:pos x="171221" y="216344"/>
                </a:cxn>
                <a:cxn ang="0">
                  <a:pos x="0" y="181203"/>
                </a:cxn>
                <a:cxn ang="0">
                  <a:pos x="309270" y="0"/>
                </a:cxn>
                <a:cxn ang="0">
                  <a:pos x="171221" y="216344"/>
                </a:cxn>
              </a:cxnLst>
              <a:rect l="0" t="0" r="r" b="b"/>
              <a:pathLst>
                <a:path w="309879" h="216534">
                  <a:moveTo>
                    <a:pt x="171221" y="216344"/>
                  </a:moveTo>
                  <a:lnTo>
                    <a:pt x="0" y="181203"/>
                  </a:lnTo>
                  <a:lnTo>
                    <a:pt x="309270" y="0"/>
                  </a:lnTo>
                  <a:lnTo>
                    <a:pt x="171221" y="216344"/>
                  </a:lnTo>
                  <a:close/>
                </a:path>
              </a:pathLst>
            </a:custGeom>
            <a:solidFill>
              <a:srgbClr val="8088AF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314" name="object 6"/>
            <p:cNvSpPr/>
            <p:nvPr/>
          </p:nvSpPr>
          <p:spPr bwMode="auto">
            <a:xfrm>
              <a:off x="9411296" y="1327721"/>
              <a:ext cx="138430" cy="314960"/>
            </a:xfrm>
            <a:custGeom>
              <a:avLst/>
              <a:gdLst/>
              <a:ahLst/>
              <a:cxnLst>
                <a:cxn ang="0">
                  <a:pos x="40741" y="314807"/>
                </a:cxn>
                <a:cxn ang="0">
                  <a:pos x="0" y="216344"/>
                </a:cxn>
                <a:cxn ang="0">
                  <a:pos x="138049" y="0"/>
                </a:cxn>
                <a:cxn ang="0">
                  <a:pos x="40741" y="314807"/>
                </a:cxn>
              </a:cxnLst>
              <a:rect l="0" t="0" r="r" b="b"/>
              <a:pathLst>
                <a:path w="138429" h="314960">
                  <a:moveTo>
                    <a:pt x="40741" y="314807"/>
                  </a:moveTo>
                  <a:lnTo>
                    <a:pt x="0" y="216344"/>
                  </a:lnTo>
                  <a:lnTo>
                    <a:pt x="138049" y="0"/>
                  </a:lnTo>
                  <a:lnTo>
                    <a:pt x="40741" y="314807"/>
                  </a:lnTo>
                  <a:close/>
                </a:path>
              </a:pathLst>
            </a:custGeom>
            <a:solidFill>
              <a:srgbClr val="9FA7C4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2291" name="object 7"/>
          <p:cNvSpPr/>
          <p:nvPr/>
        </p:nvSpPr>
        <p:spPr bwMode="auto">
          <a:xfrm>
            <a:off x="9647238" y="4905375"/>
            <a:ext cx="801687" cy="769938"/>
          </a:xfrm>
          <a:custGeom>
            <a:avLst/>
            <a:gdLst/>
            <a:ahLst/>
            <a:cxnLst>
              <a:cxn ang="0">
                <a:pos x="800887" y="765937"/>
              </a:cxn>
              <a:cxn ang="0">
                <a:pos x="800773" y="765289"/>
              </a:cxn>
              <a:cxn ang="0">
                <a:pos x="782091" y="714667"/>
              </a:cxn>
              <a:cxn ang="0">
                <a:pos x="774954" y="725893"/>
              </a:cxn>
              <a:cxn ang="0">
                <a:pos x="554075" y="527431"/>
              </a:cxn>
              <a:cxn ang="0">
                <a:pos x="180086" y="101498"/>
              </a:cxn>
              <a:cxn ang="0">
                <a:pos x="774954" y="739724"/>
              </a:cxn>
              <a:cxn ang="0">
                <a:pos x="455142" y="242633"/>
              </a:cxn>
              <a:cxn ang="0">
                <a:pos x="453656" y="240398"/>
              </a:cxn>
              <a:cxn ang="0">
                <a:pos x="570738" y="165811"/>
              </a:cxn>
              <a:cxn ang="0">
                <a:pos x="782091" y="714667"/>
              </a:cxn>
              <a:cxn ang="0">
                <a:pos x="577240" y="161366"/>
              </a:cxn>
              <a:cxn ang="0">
                <a:pos x="576059" y="158369"/>
              </a:cxn>
              <a:cxn ang="0">
                <a:pos x="575818" y="157949"/>
              </a:cxn>
              <a:cxn ang="0">
                <a:pos x="575208" y="157251"/>
              </a:cxn>
              <a:cxn ang="0">
                <a:pos x="574789" y="156857"/>
              </a:cxn>
              <a:cxn ang="0">
                <a:pos x="563397" y="153543"/>
              </a:cxn>
              <a:cxn ang="0">
                <a:pos x="448170" y="234873"/>
              </a:cxn>
              <a:cxn ang="0">
                <a:pos x="563397" y="161455"/>
              </a:cxn>
              <a:cxn ang="0">
                <a:pos x="8178" y="1041"/>
              </a:cxn>
              <a:cxn ang="0">
                <a:pos x="5918" y="419"/>
              </a:cxn>
              <a:cxn ang="0">
                <a:pos x="4533" y="101"/>
              </a:cxn>
              <a:cxn ang="0">
                <a:pos x="3835" y="38"/>
              </a:cxn>
              <a:cxn ang="0">
                <a:pos x="3187" y="76"/>
              </a:cxn>
              <a:cxn ang="0">
                <a:pos x="2489" y="279"/>
              </a:cxn>
              <a:cxn ang="0">
                <a:pos x="1866" y="558"/>
              </a:cxn>
              <a:cxn ang="0">
                <a:pos x="1371" y="939"/>
              </a:cxn>
              <a:cxn ang="0">
                <a:pos x="838" y="1447"/>
              </a:cxn>
              <a:cxn ang="0">
                <a:pos x="266" y="2387"/>
              </a:cxn>
              <a:cxn ang="0">
                <a:pos x="177" y="2692"/>
              </a:cxn>
              <a:cxn ang="0">
                <a:pos x="0" y="3746"/>
              </a:cxn>
              <a:cxn ang="0">
                <a:pos x="12" y="4127"/>
              </a:cxn>
              <a:cxn ang="0">
                <a:pos x="228" y="5105"/>
              </a:cxn>
              <a:cxn ang="0">
                <a:pos x="342" y="5372"/>
              </a:cxn>
              <a:cxn ang="0">
                <a:pos x="939" y="6299"/>
              </a:cxn>
              <a:cxn ang="0">
                <a:pos x="1168" y="6540"/>
              </a:cxn>
              <a:cxn ang="0">
                <a:pos x="795718" y="769861"/>
              </a:cxn>
              <a:cxn ang="0">
                <a:pos x="797026" y="770140"/>
              </a:cxn>
              <a:cxn ang="0">
                <a:pos x="797636" y="770051"/>
              </a:cxn>
              <a:cxn ang="0">
                <a:pos x="798601" y="769861"/>
              </a:cxn>
              <a:cxn ang="0">
                <a:pos x="799604" y="769264"/>
              </a:cxn>
              <a:cxn ang="0">
                <a:pos x="800100" y="768667"/>
              </a:cxn>
              <a:cxn ang="0">
                <a:pos x="800481" y="768197"/>
              </a:cxn>
              <a:cxn ang="0">
                <a:pos x="800646" y="767867"/>
              </a:cxn>
              <a:cxn ang="0">
                <a:pos x="800735" y="767448"/>
              </a:cxn>
              <a:cxn ang="0">
                <a:pos x="800912" y="766699"/>
              </a:cxn>
            </a:cxnLst>
            <a:rect l="0" t="0" r="r" b="b"/>
            <a:pathLst>
              <a:path w="801370" h="770254">
                <a:moveTo>
                  <a:pt x="800976" y="766445"/>
                </a:moveTo>
                <a:lnTo>
                  <a:pt x="800887" y="765937"/>
                </a:lnTo>
                <a:lnTo>
                  <a:pt x="800874" y="765505"/>
                </a:lnTo>
                <a:lnTo>
                  <a:pt x="800773" y="765289"/>
                </a:lnTo>
                <a:lnTo>
                  <a:pt x="800735" y="765009"/>
                </a:lnTo>
                <a:lnTo>
                  <a:pt x="782091" y="714667"/>
                </a:lnTo>
                <a:lnTo>
                  <a:pt x="782091" y="736676"/>
                </a:lnTo>
                <a:lnTo>
                  <a:pt x="774954" y="725893"/>
                </a:lnTo>
                <a:lnTo>
                  <a:pt x="774954" y="739724"/>
                </a:lnTo>
                <a:lnTo>
                  <a:pt x="554075" y="527431"/>
                </a:lnTo>
                <a:lnTo>
                  <a:pt x="26085" y="19939"/>
                </a:lnTo>
                <a:lnTo>
                  <a:pt x="180086" y="101498"/>
                </a:lnTo>
                <a:lnTo>
                  <a:pt x="445706" y="242189"/>
                </a:lnTo>
                <a:lnTo>
                  <a:pt x="774954" y="739724"/>
                </a:lnTo>
                <a:lnTo>
                  <a:pt x="774954" y="725893"/>
                </a:lnTo>
                <a:lnTo>
                  <a:pt x="455142" y="242633"/>
                </a:lnTo>
                <a:lnTo>
                  <a:pt x="454304" y="241363"/>
                </a:lnTo>
                <a:lnTo>
                  <a:pt x="453656" y="240398"/>
                </a:lnTo>
                <a:lnTo>
                  <a:pt x="460476" y="236054"/>
                </a:lnTo>
                <a:lnTo>
                  <a:pt x="570738" y="165811"/>
                </a:lnTo>
                <a:lnTo>
                  <a:pt x="782091" y="736676"/>
                </a:lnTo>
                <a:lnTo>
                  <a:pt x="782091" y="714667"/>
                </a:lnTo>
                <a:lnTo>
                  <a:pt x="578104" y="163715"/>
                </a:lnTo>
                <a:lnTo>
                  <a:pt x="577240" y="161366"/>
                </a:lnTo>
                <a:lnTo>
                  <a:pt x="576262" y="158724"/>
                </a:lnTo>
                <a:lnTo>
                  <a:pt x="576059" y="158369"/>
                </a:lnTo>
                <a:lnTo>
                  <a:pt x="575970" y="158102"/>
                </a:lnTo>
                <a:lnTo>
                  <a:pt x="575818" y="157949"/>
                </a:lnTo>
                <a:lnTo>
                  <a:pt x="575678" y="157670"/>
                </a:lnTo>
                <a:lnTo>
                  <a:pt x="575208" y="157251"/>
                </a:lnTo>
                <a:lnTo>
                  <a:pt x="575005" y="157010"/>
                </a:lnTo>
                <a:lnTo>
                  <a:pt x="574789" y="156857"/>
                </a:lnTo>
                <a:lnTo>
                  <a:pt x="573697" y="156362"/>
                </a:lnTo>
                <a:lnTo>
                  <a:pt x="563397" y="153543"/>
                </a:lnTo>
                <a:lnTo>
                  <a:pt x="563397" y="161455"/>
                </a:lnTo>
                <a:lnTo>
                  <a:pt x="448170" y="234873"/>
                </a:lnTo>
                <a:lnTo>
                  <a:pt x="36271" y="16687"/>
                </a:lnTo>
                <a:lnTo>
                  <a:pt x="563397" y="161455"/>
                </a:lnTo>
                <a:lnTo>
                  <a:pt x="563397" y="153543"/>
                </a:lnTo>
                <a:lnTo>
                  <a:pt x="8178" y="1041"/>
                </a:lnTo>
                <a:lnTo>
                  <a:pt x="6438" y="571"/>
                </a:lnTo>
                <a:lnTo>
                  <a:pt x="5918" y="419"/>
                </a:lnTo>
                <a:lnTo>
                  <a:pt x="4813" y="114"/>
                </a:lnTo>
                <a:lnTo>
                  <a:pt x="4533" y="101"/>
                </a:lnTo>
                <a:lnTo>
                  <a:pt x="4292" y="12"/>
                </a:lnTo>
                <a:lnTo>
                  <a:pt x="3835" y="38"/>
                </a:lnTo>
                <a:lnTo>
                  <a:pt x="3441" y="0"/>
                </a:lnTo>
                <a:lnTo>
                  <a:pt x="3187" y="76"/>
                </a:lnTo>
                <a:lnTo>
                  <a:pt x="2946" y="76"/>
                </a:lnTo>
                <a:lnTo>
                  <a:pt x="2489" y="279"/>
                </a:lnTo>
                <a:lnTo>
                  <a:pt x="2108" y="381"/>
                </a:lnTo>
                <a:lnTo>
                  <a:pt x="1866" y="558"/>
                </a:lnTo>
                <a:lnTo>
                  <a:pt x="1701" y="622"/>
                </a:lnTo>
                <a:lnTo>
                  <a:pt x="1371" y="939"/>
                </a:lnTo>
                <a:lnTo>
                  <a:pt x="1003" y="1219"/>
                </a:lnTo>
                <a:lnTo>
                  <a:pt x="838" y="1447"/>
                </a:lnTo>
                <a:lnTo>
                  <a:pt x="508" y="2006"/>
                </a:lnTo>
                <a:lnTo>
                  <a:pt x="266" y="2387"/>
                </a:lnTo>
                <a:lnTo>
                  <a:pt x="203" y="2565"/>
                </a:lnTo>
                <a:lnTo>
                  <a:pt x="177" y="2692"/>
                </a:lnTo>
                <a:lnTo>
                  <a:pt x="101" y="3187"/>
                </a:lnTo>
                <a:lnTo>
                  <a:pt x="0" y="3746"/>
                </a:lnTo>
                <a:lnTo>
                  <a:pt x="0" y="3987"/>
                </a:lnTo>
                <a:lnTo>
                  <a:pt x="12" y="4127"/>
                </a:lnTo>
                <a:lnTo>
                  <a:pt x="101" y="4483"/>
                </a:lnTo>
                <a:lnTo>
                  <a:pt x="228" y="5105"/>
                </a:lnTo>
                <a:lnTo>
                  <a:pt x="304" y="5245"/>
                </a:lnTo>
                <a:lnTo>
                  <a:pt x="342" y="5372"/>
                </a:lnTo>
                <a:lnTo>
                  <a:pt x="647" y="5829"/>
                </a:lnTo>
                <a:lnTo>
                  <a:pt x="939" y="6299"/>
                </a:lnTo>
                <a:lnTo>
                  <a:pt x="1066" y="6413"/>
                </a:lnTo>
                <a:lnTo>
                  <a:pt x="1168" y="6540"/>
                </a:lnTo>
                <a:lnTo>
                  <a:pt x="794486" y="769061"/>
                </a:lnTo>
                <a:lnTo>
                  <a:pt x="795718" y="769861"/>
                </a:lnTo>
                <a:lnTo>
                  <a:pt x="796188" y="769962"/>
                </a:lnTo>
                <a:lnTo>
                  <a:pt x="797026" y="770140"/>
                </a:lnTo>
                <a:lnTo>
                  <a:pt x="797179" y="770140"/>
                </a:lnTo>
                <a:lnTo>
                  <a:pt x="797636" y="770051"/>
                </a:lnTo>
                <a:lnTo>
                  <a:pt x="798398" y="769937"/>
                </a:lnTo>
                <a:lnTo>
                  <a:pt x="798601" y="769861"/>
                </a:lnTo>
                <a:lnTo>
                  <a:pt x="798969" y="769620"/>
                </a:lnTo>
                <a:lnTo>
                  <a:pt x="799604" y="769264"/>
                </a:lnTo>
                <a:lnTo>
                  <a:pt x="799706" y="769137"/>
                </a:lnTo>
                <a:lnTo>
                  <a:pt x="800100" y="768667"/>
                </a:lnTo>
                <a:lnTo>
                  <a:pt x="800277" y="768438"/>
                </a:lnTo>
                <a:lnTo>
                  <a:pt x="800481" y="768197"/>
                </a:lnTo>
                <a:lnTo>
                  <a:pt x="800531" y="768019"/>
                </a:lnTo>
                <a:lnTo>
                  <a:pt x="800646" y="767867"/>
                </a:lnTo>
                <a:lnTo>
                  <a:pt x="800684" y="767664"/>
                </a:lnTo>
                <a:lnTo>
                  <a:pt x="800735" y="767448"/>
                </a:lnTo>
                <a:lnTo>
                  <a:pt x="800925" y="766889"/>
                </a:lnTo>
                <a:lnTo>
                  <a:pt x="800912" y="766699"/>
                </a:lnTo>
                <a:lnTo>
                  <a:pt x="800976" y="766445"/>
                </a:lnTo>
                <a:close/>
              </a:path>
            </a:pathLst>
          </a:custGeom>
          <a:solidFill>
            <a:srgbClr val="F1F1F1">
              <a:alpha val="16078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2292" name="object 8"/>
          <p:cNvGrpSpPr/>
          <p:nvPr/>
        </p:nvGrpSpPr>
        <p:grpSpPr bwMode="auto">
          <a:xfrm>
            <a:off x="9634538" y="2316163"/>
            <a:ext cx="568325" cy="169862"/>
            <a:chOff x="9633851" y="2315705"/>
            <a:chExt cx="568325" cy="170180"/>
          </a:xfrm>
        </p:grpSpPr>
        <p:sp>
          <p:nvSpPr>
            <p:cNvPr id="12309" name="object 9"/>
            <p:cNvSpPr/>
            <p:nvPr/>
          </p:nvSpPr>
          <p:spPr bwMode="auto">
            <a:xfrm>
              <a:off x="9633851" y="2315705"/>
              <a:ext cx="568325" cy="170180"/>
            </a:xfrm>
            <a:custGeom>
              <a:avLst/>
              <a:gdLst/>
              <a:ahLst/>
              <a:cxnLst>
                <a:cxn ang="0">
                  <a:pos x="4978" y="170065"/>
                </a:cxn>
                <a:cxn ang="0">
                  <a:pos x="0" y="164769"/>
                </a:cxn>
                <a:cxn ang="0">
                  <a:pos x="469" y="163194"/>
                </a:cxn>
                <a:cxn ang="0">
                  <a:pos x="169329" y="1320"/>
                </a:cxn>
                <a:cxn ang="0">
                  <a:pos x="172885" y="0"/>
                </a:cxn>
                <a:cxn ang="0">
                  <a:pos x="174155" y="241"/>
                </a:cxn>
                <a:cxn ang="0">
                  <a:pos x="197651" y="8204"/>
                </a:cxn>
                <a:cxn ang="0">
                  <a:pos x="175920" y="8204"/>
                </a:cxn>
                <a:cxn ang="0">
                  <a:pos x="171094" y="9270"/>
                </a:cxn>
                <a:cxn ang="0">
                  <a:pos x="173833" y="10199"/>
                </a:cxn>
                <a:cxn ang="0">
                  <a:pos x="17279" y="159908"/>
                </a:cxn>
                <a:cxn ang="0">
                  <a:pos x="4495" y="160553"/>
                </a:cxn>
                <a:cxn ang="0">
                  <a:pos x="8026" y="168757"/>
                </a:cxn>
                <a:cxn ang="0">
                  <a:pos x="30914" y="168757"/>
                </a:cxn>
                <a:cxn ang="0">
                  <a:pos x="4978" y="170065"/>
                </a:cxn>
                <a:cxn ang="0">
                  <a:pos x="173833" y="10199"/>
                </a:cxn>
                <a:cxn ang="0">
                  <a:pos x="171094" y="9270"/>
                </a:cxn>
                <a:cxn ang="0">
                  <a:pos x="175920" y="8204"/>
                </a:cxn>
                <a:cxn ang="0">
                  <a:pos x="173833" y="10199"/>
                </a:cxn>
                <a:cxn ang="0">
                  <a:pos x="538076" y="133642"/>
                </a:cxn>
                <a:cxn ang="0">
                  <a:pos x="173833" y="10199"/>
                </a:cxn>
                <a:cxn ang="0">
                  <a:pos x="175920" y="8204"/>
                </a:cxn>
                <a:cxn ang="0">
                  <a:pos x="197651" y="8204"/>
                </a:cxn>
                <a:cxn ang="0">
                  <a:pos x="564069" y="132384"/>
                </a:cxn>
                <a:cxn ang="0">
                  <a:pos x="563016" y="132384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38076" y="133642"/>
                </a:cxn>
                <a:cxn ang="0">
                  <a:pos x="563016" y="132384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1721" y="141655"/>
                </a:cxn>
                <a:cxn ang="0">
                  <a:pos x="563016" y="132384"/>
                </a:cxn>
                <a:cxn ang="0">
                  <a:pos x="564069" y="132384"/>
                </a:cxn>
                <a:cxn ang="0">
                  <a:pos x="564781" y="132626"/>
                </a:cxn>
                <a:cxn ang="0">
                  <a:pos x="566216" y="133413"/>
                </a:cxn>
                <a:cxn ang="0">
                  <a:pos x="567308" y="134645"/>
                </a:cxn>
                <a:cxn ang="0">
                  <a:pos x="567905" y="136156"/>
                </a:cxn>
                <a:cxn ang="0">
                  <a:pos x="567969" y="137794"/>
                </a:cxn>
                <a:cxn ang="0">
                  <a:pos x="567461" y="139357"/>
                </a:cxn>
                <a:cxn ang="0">
                  <a:pos x="566470" y="140652"/>
                </a:cxn>
                <a:cxn ang="0">
                  <a:pos x="565086" y="141541"/>
                </a:cxn>
                <a:cxn ang="0">
                  <a:pos x="564572" y="141655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17279" y="159908"/>
                </a:cxn>
                <a:cxn ang="0">
                  <a:pos x="538076" y="133642"/>
                </a:cxn>
                <a:cxn ang="0">
                  <a:pos x="561721" y="141655"/>
                </a:cxn>
                <a:cxn ang="0">
                  <a:pos x="564572" y="141655"/>
                </a:cxn>
                <a:cxn ang="0">
                  <a:pos x="563486" y="141897"/>
                </a:cxn>
                <a:cxn ang="0">
                  <a:pos x="30914" y="168757"/>
                </a:cxn>
                <a:cxn ang="0">
                  <a:pos x="8026" y="168757"/>
                </a:cxn>
                <a:cxn ang="0">
                  <a:pos x="4495" y="160553"/>
                </a:cxn>
                <a:cxn ang="0">
                  <a:pos x="17279" y="159908"/>
                </a:cxn>
                <a:cxn ang="0">
                  <a:pos x="8026" y="168757"/>
                </a:cxn>
              </a:cxnLst>
              <a:rect l="0" t="0" r="r" b="b"/>
              <a:pathLst>
                <a:path w="568325" h="170180">
                  <a:moveTo>
                    <a:pt x="4978" y="170065"/>
                  </a:moveTo>
                  <a:lnTo>
                    <a:pt x="0" y="164769"/>
                  </a:lnTo>
                  <a:lnTo>
                    <a:pt x="469" y="163194"/>
                  </a:lnTo>
                  <a:lnTo>
                    <a:pt x="169329" y="1320"/>
                  </a:lnTo>
                  <a:lnTo>
                    <a:pt x="172885" y="0"/>
                  </a:lnTo>
                  <a:lnTo>
                    <a:pt x="174155" y="241"/>
                  </a:lnTo>
                  <a:lnTo>
                    <a:pt x="197651" y="8204"/>
                  </a:lnTo>
                  <a:lnTo>
                    <a:pt x="175920" y="8204"/>
                  </a:lnTo>
                  <a:lnTo>
                    <a:pt x="171094" y="9270"/>
                  </a:lnTo>
                  <a:lnTo>
                    <a:pt x="173833" y="10199"/>
                  </a:lnTo>
                  <a:lnTo>
                    <a:pt x="17279" y="159908"/>
                  </a:lnTo>
                  <a:lnTo>
                    <a:pt x="4495" y="160553"/>
                  </a:lnTo>
                  <a:lnTo>
                    <a:pt x="8026" y="168757"/>
                  </a:lnTo>
                  <a:lnTo>
                    <a:pt x="30914" y="168757"/>
                  </a:lnTo>
                  <a:lnTo>
                    <a:pt x="4978" y="170065"/>
                  </a:lnTo>
                  <a:close/>
                </a:path>
                <a:path w="568325" h="170180">
                  <a:moveTo>
                    <a:pt x="173833" y="10199"/>
                  </a:moveTo>
                  <a:lnTo>
                    <a:pt x="171094" y="9270"/>
                  </a:lnTo>
                  <a:lnTo>
                    <a:pt x="175920" y="8204"/>
                  </a:lnTo>
                  <a:lnTo>
                    <a:pt x="173833" y="10199"/>
                  </a:lnTo>
                  <a:close/>
                </a:path>
                <a:path w="568325" h="170180">
                  <a:moveTo>
                    <a:pt x="538076" y="133642"/>
                  </a:moveTo>
                  <a:lnTo>
                    <a:pt x="173833" y="10199"/>
                  </a:lnTo>
                  <a:lnTo>
                    <a:pt x="175920" y="8204"/>
                  </a:lnTo>
                  <a:lnTo>
                    <a:pt x="197651" y="8204"/>
                  </a:lnTo>
                  <a:lnTo>
                    <a:pt x="564069" y="132384"/>
                  </a:lnTo>
                  <a:lnTo>
                    <a:pt x="563016" y="132384"/>
                  </a:lnTo>
                  <a:lnTo>
                    <a:pt x="538076" y="133642"/>
                  </a:lnTo>
                  <a:close/>
                </a:path>
                <a:path w="568325" h="170180">
                  <a:moveTo>
                    <a:pt x="561721" y="141655"/>
                  </a:moveTo>
                  <a:lnTo>
                    <a:pt x="538076" y="133642"/>
                  </a:lnTo>
                  <a:lnTo>
                    <a:pt x="563016" y="132384"/>
                  </a:lnTo>
                  <a:lnTo>
                    <a:pt x="561721" y="141655"/>
                  </a:lnTo>
                  <a:close/>
                </a:path>
                <a:path w="568325" h="170180">
                  <a:moveTo>
                    <a:pt x="564572" y="141655"/>
                  </a:moveTo>
                  <a:lnTo>
                    <a:pt x="561721" y="141655"/>
                  </a:lnTo>
                  <a:lnTo>
                    <a:pt x="563016" y="132384"/>
                  </a:lnTo>
                  <a:lnTo>
                    <a:pt x="564069" y="132384"/>
                  </a:lnTo>
                  <a:lnTo>
                    <a:pt x="564781" y="132626"/>
                  </a:lnTo>
                  <a:lnTo>
                    <a:pt x="566216" y="133413"/>
                  </a:lnTo>
                  <a:lnTo>
                    <a:pt x="567308" y="134645"/>
                  </a:lnTo>
                  <a:lnTo>
                    <a:pt x="567905" y="136156"/>
                  </a:lnTo>
                  <a:lnTo>
                    <a:pt x="567969" y="137794"/>
                  </a:lnTo>
                  <a:lnTo>
                    <a:pt x="567461" y="139357"/>
                  </a:lnTo>
                  <a:lnTo>
                    <a:pt x="566470" y="140652"/>
                  </a:lnTo>
                  <a:lnTo>
                    <a:pt x="565086" y="141541"/>
                  </a:lnTo>
                  <a:lnTo>
                    <a:pt x="564572" y="141655"/>
                  </a:lnTo>
                  <a:close/>
                </a:path>
                <a:path w="568325" h="170180">
                  <a:moveTo>
                    <a:pt x="30914" y="168757"/>
                  </a:moveTo>
                  <a:lnTo>
                    <a:pt x="8026" y="168757"/>
                  </a:lnTo>
                  <a:lnTo>
                    <a:pt x="17279" y="159908"/>
                  </a:lnTo>
                  <a:lnTo>
                    <a:pt x="538076" y="133642"/>
                  </a:lnTo>
                  <a:lnTo>
                    <a:pt x="561721" y="141655"/>
                  </a:lnTo>
                  <a:lnTo>
                    <a:pt x="564572" y="141655"/>
                  </a:lnTo>
                  <a:lnTo>
                    <a:pt x="563486" y="141897"/>
                  </a:lnTo>
                  <a:lnTo>
                    <a:pt x="30914" y="168757"/>
                  </a:lnTo>
                  <a:close/>
                </a:path>
                <a:path w="568325" h="170180">
                  <a:moveTo>
                    <a:pt x="8026" y="168757"/>
                  </a:moveTo>
                  <a:lnTo>
                    <a:pt x="4495" y="160553"/>
                  </a:lnTo>
                  <a:lnTo>
                    <a:pt x="17279" y="159908"/>
                  </a:lnTo>
                  <a:lnTo>
                    <a:pt x="8026" y="168757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2310" name="object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633864" y="2315705"/>
              <a:ext cx="177355" cy="17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1" name="object 11"/>
            <p:cNvSpPr/>
            <p:nvPr/>
          </p:nvSpPr>
          <p:spPr bwMode="auto">
            <a:xfrm>
              <a:off x="9792855" y="2315705"/>
              <a:ext cx="409575" cy="142240"/>
            </a:xfrm>
            <a:custGeom>
              <a:avLst/>
              <a:gdLst/>
              <a:ahLst/>
              <a:cxnLst>
                <a:cxn ang="0">
                  <a:pos x="403821" y="141884"/>
                </a:cxn>
                <a:cxn ang="0">
                  <a:pos x="4318" y="106324"/>
                </a:cxn>
                <a:cxn ang="0">
                  <a:pos x="0" y="101142"/>
                </a:cxn>
                <a:cxn ang="0">
                  <a:pos x="8877" y="4318"/>
                </a:cxn>
                <a:cxn ang="0">
                  <a:pos x="9334" y="2679"/>
                </a:cxn>
                <a:cxn ang="0">
                  <a:pos x="10350" y="1295"/>
                </a:cxn>
                <a:cxn ang="0">
                  <a:pos x="11785" y="368"/>
                </a:cxn>
                <a:cxn ang="0">
                  <a:pos x="13449" y="0"/>
                </a:cxn>
                <a:cxn ang="0">
                  <a:pos x="15151" y="241"/>
                </a:cxn>
                <a:cxn ang="0">
                  <a:pos x="29765" y="5194"/>
                </a:cxn>
                <a:cxn ang="0">
                  <a:pos x="18364" y="5194"/>
                </a:cxn>
                <a:cxn ang="0">
                  <a:pos x="12090" y="9270"/>
                </a:cxn>
                <a:cxn ang="0">
                  <a:pos x="17812" y="11210"/>
                </a:cxn>
                <a:cxn ang="0">
                  <a:pos x="9960" y="96837"/>
                </a:cxn>
                <a:cxn ang="0">
                  <a:pos x="5168" y="96837"/>
                </a:cxn>
                <a:cxn ang="0">
                  <a:pos x="9486" y="102006"/>
                </a:cxn>
                <a:cxn ang="0">
                  <a:pos x="63239" y="102006"/>
                </a:cxn>
                <a:cxn ang="0">
                  <a:pos x="364971" y="128863"/>
                </a:cxn>
                <a:cxn ang="0">
                  <a:pos x="402717" y="141655"/>
                </a:cxn>
                <a:cxn ang="0">
                  <a:pos x="405624" y="141655"/>
                </a:cxn>
                <a:cxn ang="0">
                  <a:pos x="405345" y="141770"/>
                </a:cxn>
                <a:cxn ang="0">
                  <a:pos x="403821" y="141884"/>
                </a:cxn>
                <a:cxn ang="0">
                  <a:pos x="17812" y="11210"/>
                </a:cxn>
                <a:cxn ang="0">
                  <a:pos x="12090" y="9270"/>
                </a:cxn>
                <a:cxn ang="0">
                  <a:pos x="18364" y="5194"/>
                </a:cxn>
                <a:cxn ang="0">
                  <a:pos x="17812" y="11210"/>
                </a:cxn>
                <a:cxn ang="0">
                  <a:pos x="405624" y="141655"/>
                </a:cxn>
                <a:cxn ang="0">
                  <a:pos x="402717" y="141655"/>
                </a:cxn>
                <a:cxn ang="0">
                  <a:pos x="404672" y="132397"/>
                </a:cxn>
                <a:cxn ang="0">
                  <a:pos x="364971" y="128863"/>
                </a:cxn>
                <a:cxn ang="0">
                  <a:pos x="17812" y="11210"/>
                </a:cxn>
                <a:cxn ang="0">
                  <a:pos x="18364" y="5194"/>
                </a:cxn>
                <a:cxn ang="0">
                  <a:pos x="29765" y="5194"/>
                </a:cxn>
                <a:cxn ang="0">
                  <a:pos x="405777" y="132626"/>
                </a:cxn>
                <a:cxn ang="0">
                  <a:pos x="409003" y="137363"/>
                </a:cxn>
                <a:cxn ang="0">
                  <a:pos x="408685" y="138861"/>
                </a:cxn>
                <a:cxn ang="0">
                  <a:pos x="407911" y="140182"/>
                </a:cxn>
                <a:cxn ang="0">
                  <a:pos x="406768" y="141185"/>
                </a:cxn>
                <a:cxn ang="0">
                  <a:pos x="405624" y="141655"/>
                </a:cxn>
                <a:cxn ang="0">
                  <a:pos x="9486" y="102006"/>
                </a:cxn>
                <a:cxn ang="0">
                  <a:pos x="5168" y="96837"/>
                </a:cxn>
                <a:cxn ang="0">
                  <a:pos x="9922" y="97260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5168" y="96837"/>
                </a:cxn>
                <a:cxn ang="0">
                  <a:pos x="9960" y="96837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9486" y="102006"/>
                </a:cxn>
                <a:cxn ang="0">
                  <a:pos x="9922" y="97260"/>
                </a:cxn>
                <a:cxn ang="0">
                  <a:pos x="63239" y="102006"/>
                </a:cxn>
                <a:cxn ang="0">
                  <a:pos x="402717" y="141655"/>
                </a:cxn>
                <a:cxn ang="0">
                  <a:pos x="364971" y="128863"/>
                </a:cxn>
                <a:cxn ang="0">
                  <a:pos x="404672" y="132397"/>
                </a:cxn>
                <a:cxn ang="0">
                  <a:pos x="402717" y="141655"/>
                </a:cxn>
              </a:cxnLst>
              <a:rect l="0" t="0" r="r" b="b"/>
              <a:pathLst>
                <a:path w="409575" h="142239">
                  <a:moveTo>
                    <a:pt x="403821" y="141884"/>
                  </a:moveTo>
                  <a:lnTo>
                    <a:pt x="4318" y="106324"/>
                  </a:lnTo>
                  <a:lnTo>
                    <a:pt x="0" y="101142"/>
                  </a:lnTo>
                  <a:lnTo>
                    <a:pt x="8877" y="4318"/>
                  </a:lnTo>
                  <a:lnTo>
                    <a:pt x="9334" y="2679"/>
                  </a:lnTo>
                  <a:lnTo>
                    <a:pt x="10350" y="1295"/>
                  </a:lnTo>
                  <a:lnTo>
                    <a:pt x="11785" y="368"/>
                  </a:lnTo>
                  <a:lnTo>
                    <a:pt x="13449" y="0"/>
                  </a:lnTo>
                  <a:lnTo>
                    <a:pt x="15151" y="241"/>
                  </a:lnTo>
                  <a:lnTo>
                    <a:pt x="29765" y="5194"/>
                  </a:lnTo>
                  <a:lnTo>
                    <a:pt x="18364" y="5194"/>
                  </a:lnTo>
                  <a:lnTo>
                    <a:pt x="12090" y="9270"/>
                  </a:lnTo>
                  <a:lnTo>
                    <a:pt x="17812" y="11210"/>
                  </a:lnTo>
                  <a:lnTo>
                    <a:pt x="9960" y="96837"/>
                  </a:lnTo>
                  <a:lnTo>
                    <a:pt x="5168" y="96837"/>
                  </a:lnTo>
                  <a:lnTo>
                    <a:pt x="9486" y="102006"/>
                  </a:lnTo>
                  <a:lnTo>
                    <a:pt x="63239" y="102006"/>
                  </a:lnTo>
                  <a:lnTo>
                    <a:pt x="364971" y="128863"/>
                  </a:lnTo>
                  <a:lnTo>
                    <a:pt x="402717" y="141655"/>
                  </a:lnTo>
                  <a:lnTo>
                    <a:pt x="405624" y="141655"/>
                  </a:lnTo>
                  <a:lnTo>
                    <a:pt x="405345" y="141770"/>
                  </a:lnTo>
                  <a:lnTo>
                    <a:pt x="403821" y="141884"/>
                  </a:lnTo>
                  <a:close/>
                </a:path>
                <a:path w="409575" h="142239">
                  <a:moveTo>
                    <a:pt x="17812" y="11210"/>
                  </a:moveTo>
                  <a:lnTo>
                    <a:pt x="12090" y="9270"/>
                  </a:lnTo>
                  <a:lnTo>
                    <a:pt x="18364" y="5194"/>
                  </a:lnTo>
                  <a:lnTo>
                    <a:pt x="17812" y="11210"/>
                  </a:lnTo>
                  <a:close/>
                </a:path>
                <a:path w="409575" h="142239">
                  <a:moveTo>
                    <a:pt x="405624" y="141655"/>
                  </a:moveTo>
                  <a:lnTo>
                    <a:pt x="402717" y="141655"/>
                  </a:lnTo>
                  <a:lnTo>
                    <a:pt x="404672" y="132397"/>
                  </a:lnTo>
                  <a:lnTo>
                    <a:pt x="364971" y="128863"/>
                  </a:lnTo>
                  <a:lnTo>
                    <a:pt x="17812" y="11210"/>
                  </a:lnTo>
                  <a:lnTo>
                    <a:pt x="18364" y="5194"/>
                  </a:lnTo>
                  <a:lnTo>
                    <a:pt x="29765" y="5194"/>
                  </a:lnTo>
                  <a:lnTo>
                    <a:pt x="405777" y="132626"/>
                  </a:lnTo>
                  <a:lnTo>
                    <a:pt x="409003" y="137363"/>
                  </a:lnTo>
                  <a:lnTo>
                    <a:pt x="408685" y="138861"/>
                  </a:lnTo>
                  <a:lnTo>
                    <a:pt x="407911" y="140182"/>
                  </a:lnTo>
                  <a:lnTo>
                    <a:pt x="406768" y="141185"/>
                  </a:lnTo>
                  <a:lnTo>
                    <a:pt x="405624" y="141655"/>
                  </a:lnTo>
                  <a:close/>
                </a:path>
                <a:path w="409575" h="142239">
                  <a:moveTo>
                    <a:pt x="9486" y="102006"/>
                  </a:moveTo>
                  <a:lnTo>
                    <a:pt x="5168" y="96837"/>
                  </a:lnTo>
                  <a:lnTo>
                    <a:pt x="9922" y="97260"/>
                  </a:lnTo>
                  <a:lnTo>
                    <a:pt x="9486" y="102006"/>
                  </a:lnTo>
                  <a:close/>
                </a:path>
                <a:path w="409575" h="142239">
                  <a:moveTo>
                    <a:pt x="9922" y="97260"/>
                  </a:moveTo>
                  <a:lnTo>
                    <a:pt x="5168" y="96837"/>
                  </a:lnTo>
                  <a:lnTo>
                    <a:pt x="9960" y="96837"/>
                  </a:lnTo>
                  <a:lnTo>
                    <a:pt x="9922" y="97260"/>
                  </a:lnTo>
                  <a:close/>
                </a:path>
                <a:path w="409575" h="142239">
                  <a:moveTo>
                    <a:pt x="63239" y="102006"/>
                  </a:moveTo>
                  <a:lnTo>
                    <a:pt x="9486" y="102006"/>
                  </a:lnTo>
                  <a:lnTo>
                    <a:pt x="9922" y="97260"/>
                  </a:lnTo>
                  <a:lnTo>
                    <a:pt x="63239" y="102006"/>
                  </a:lnTo>
                  <a:close/>
                </a:path>
                <a:path w="409575" h="142239">
                  <a:moveTo>
                    <a:pt x="402717" y="141655"/>
                  </a:moveTo>
                  <a:lnTo>
                    <a:pt x="364971" y="128863"/>
                  </a:lnTo>
                  <a:lnTo>
                    <a:pt x="404672" y="132397"/>
                  </a:lnTo>
                  <a:lnTo>
                    <a:pt x="402717" y="141655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2293" name="object 12"/>
          <p:cNvGrpSpPr/>
          <p:nvPr/>
        </p:nvGrpSpPr>
        <p:grpSpPr bwMode="auto">
          <a:xfrm>
            <a:off x="2995613" y="2149475"/>
            <a:ext cx="265112" cy="207963"/>
            <a:chOff x="2996196" y="2149030"/>
            <a:chExt cx="264160" cy="207645"/>
          </a:xfrm>
        </p:grpSpPr>
        <p:sp>
          <p:nvSpPr>
            <p:cNvPr id="12307" name="object 13"/>
            <p:cNvSpPr/>
            <p:nvPr/>
          </p:nvSpPr>
          <p:spPr bwMode="auto">
            <a:xfrm>
              <a:off x="2996196" y="2149030"/>
              <a:ext cx="264160" cy="207645"/>
            </a:xfrm>
            <a:custGeom>
              <a:avLst/>
              <a:gdLst/>
              <a:ahLst/>
              <a:cxnLst>
                <a:cxn ang="0">
                  <a:pos x="263918" y="203111"/>
                </a:cxn>
                <a:cxn ang="0">
                  <a:pos x="263880" y="202971"/>
                </a:cxn>
                <a:cxn ang="0">
                  <a:pos x="263893" y="202793"/>
                </a:cxn>
                <a:cxn ang="0">
                  <a:pos x="263753" y="202412"/>
                </a:cxn>
                <a:cxn ang="0">
                  <a:pos x="263639" y="201828"/>
                </a:cxn>
                <a:cxn ang="0">
                  <a:pos x="263499" y="201625"/>
                </a:cxn>
                <a:cxn ang="0">
                  <a:pos x="263461" y="201485"/>
                </a:cxn>
                <a:cxn ang="0">
                  <a:pos x="263245" y="201231"/>
                </a:cxn>
                <a:cxn ang="0">
                  <a:pos x="262928" y="200710"/>
                </a:cxn>
                <a:cxn ang="0">
                  <a:pos x="246773" y="183095"/>
                </a:cxn>
                <a:cxn ang="0">
                  <a:pos x="246773" y="194398"/>
                </a:cxn>
                <a:cxn ang="0">
                  <a:pos x="227393" y="187363"/>
                </a:cxn>
                <a:cxn ang="0">
                  <a:pos x="227393" y="195478"/>
                </a:cxn>
                <a:cxn ang="0">
                  <a:pos x="75006" y="176923"/>
                </a:cxn>
                <a:cxn ang="0">
                  <a:pos x="64350" y="175615"/>
                </a:cxn>
                <a:cxn ang="0">
                  <a:pos x="57543" y="174790"/>
                </a:cxn>
                <a:cxn ang="0">
                  <a:pos x="47866" y="173609"/>
                </a:cxn>
                <a:cxn ang="0">
                  <a:pos x="37579" y="172364"/>
                </a:cxn>
                <a:cxn ang="0">
                  <a:pos x="18846" y="170078"/>
                </a:cxn>
                <a:cxn ang="0">
                  <a:pos x="23215" y="168300"/>
                </a:cxn>
                <a:cxn ang="0">
                  <a:pos x="84315" y="143471"/>
                </a:cxn>
                <a:cxn ang="0">
                  <a:pos x="227393" y="195478"/>
                </a:cxn>
                <a:cxn ang="0">
                  <a:pos x="227393" y="187363"/>
                </a:cxn>
                <a:cxn ang="0">
                  <a:pos x="105117" y="142913"/>
                </a:cxn>
                <a:cxn ang="0">
                  <a:pos x="85547" y="135801"/>
                </a:cxn>
                <a:cxn ang="0">
                  <a:pos x="84175" y="135572"/>
                </a:cxn>
                <a:cxn ang="0">
                  <a:pos x="82804" y="135851"/>
                </a:cxn>
                <a:cxn ang="0">
                  <a:pos x="11023" y="165036"/>
                </a:cxn>
                <a:cxn ang="0">
                  <a:pos x="78409" y="10706"/>
                </a:cxn>
                <a:cxn ang="0">
                  <a:pos x="246773" y="194398"/>
                </a:cxn>
                <a:cxn ang="0">
                  <a:pos x="246773" y="183095"/>
                </a:cxn>
                <a:cxn ang="0">
                  <a:pos x="83832" y="5334"/>
                </a:cxn>
                <a:cxn ang="0">
                  <a:pos x="80073" y="1231"/>
                </a:cxn>
                <a:cxn ang="0">
                  <a:pos x="78854" y="342"/>
                </a:cxn>
                <a:cxn ang="0">
                  <a:pos x="77393" y="0"/>
                </a:cxn>
                <a:cxn ang="0">
                  <a:pos x="75907" y="241"/>
                </a:cxn>
                <a:cxn ang="0">
                  <a:pos x="74637" y="1054"/>
                </a:cxn>
                <a:cxn ang="0">
                  <a:pos x="73774" y="2286"/>
                </a:cxn>
                <a:cxn ang="0">
                  <a:pos x="342" y="170484"/>
                </a:cxn>
                <a:cxn ang="0">
                  <a:pos x="127" y="171323"/>
                </a:cxn>
                <a:cxn ang="0">
                  <a:pos x="0" y="171869"/>
                </a:cxn>
                <a:cxn ang="0">
                  <a:pos x="114" y="172770"/>
                </a:cxn>
                <a:cxn ang="0">
                  <a:pos x="190" y="173278"/>
                </a:cxn>
                <a:cxn ang="0">
                  <a:pos x="596" y="174028"/>
                </a:cxn>
                <a:cxn ang="0">
                  <a:pos x="876" y="174523"/>
                </a:cxn>
                <a:cxn ang="0">
                  <a:pos x="1219" y="174815"/>
                </a:cxn>
                <a:cxn ang="0">
                  <a:pos x="1981" y="175437"/>
                </a:cxn>
                <a:cxn ang="0">
                  <a:pos x="3340" y="175869"/>
                </a:cxn>
                <a:cxn ang="0">
                  <a:pos x="259664" y="207073"/>
                </a:cxn>
                <a:cxn ang="0">
                  <a:pos x="260972" y="206997"/>
                </a:cxn>
                <a:cxn ang="0">
                  <a:pos x="261277" y="206870"/>
                </a:cxn>
                <a:cxn ang="0">
                  <a:pos x="262178" y="206489"/>
                </a:cxn>
                <a:cxn ang="0">
                  <a:pos x="262674" y="206032"/>
                </a:cxn>
                <a:cxn ang="0">
                  <a:pos x="262851" y="205867"/>
                </a:cxn>
                <a:cxn ang="0">
                  <a:pos x="263156" y="205587"/>
                </a:cxn>
                <a:cxn ang="0">
                  <a:pos x="263271" y="205435"/>
                </a:cxn>
                <a:cxn ang="0">
                  <a:pos x="263512" y="204889"/>
                </a:cxn>
                <a:cxn ang="0">
                  <a:pos x="263753" y="204419"/>
                </a:cxn>
                <a:cxn ang="0">
                  <a:pos x="263829" y="204177"/>
                </a:cxn>
                <a:cxn ang="0">
                  <a:pos x="263855" y="203619"/>
                </a:cxn>
                <a:cxn ang="0">
                  <a:pos x="263918" y="203111"/>
                </a:cxn>
              </a:cxnLst>
              <a:rect l="0" t="0" r="r" b="b"/>
              <a:pathLst>
                <a:path w="264160" h="207644">
                  <a:moveTo>
                    <a:pt x="263918" y="203111"/>
                  </a:moveTo>
                  <a:lnTo>
                    <a:pt x="263880" y="202971"/>
                  </a:lnTo>
                  <a:lnTo>
                    <a:pt x="263893" y="202793"/>
                  </a:lnTo>
                  <a:lnTo>
                    <a:pt x="263753" y="202412"/>
                  </a:lnTo>
                  <a:lnTo>
                    <a:pt x="263639" y="201828"/>
                  </a:lnTo>
                  <a:lnTo>
                    <a:pt x="263499" y="201625"/>
                  </a:lnTo>
                  <a:lnTo>
                    <a:pt x="263461" y="201485"/>
                  </a:lnTo>
                  <a:lnTo>
                    <a:pt x="263245" y="201231"/>
                  </a:lnTo>
                  <a:lnTo>
                    <a:pt x="262928" y="200710"/>
                  </a:lnTo>
                  <a:lnTo>
                    <a:pt x="246773" y="183095"/>
                  </a:lnTo>
                  <a:lnTo>
                    <a:pt x="246773" y="194398"/>
                  </a:lnTo>
                  <a:lnTo>
                    <a:pt x="227393" y="187363"/>
                  </a:lnTo>
                  <a:lnTo>
                    <a:pt x="227393" y="195478"/>
                  </a:lnTo>
                  <a:lnTo>
                    <a:pt x="75006" y="176923"/>
                  </a:lnTo>
                  <a:lnTo>
                    <a:pt x="64350" y="175615"/>
                  </a:lnTo>
                  <a:lnTo>
                    <a:pt x="57543" y="174790"/>
                  </a:lnTo>
                  <a:lnTo>
                    <a:pt x="47866" y="173609"/>
                  </a:lnTo>
                  <a:lnTo>
                    <a:pt x="37579" y="172364"/>
                  </a:lnTo>
                  <a:lnTo>
                    <a:pt x="18846" y="170078"/>
                  </a:lnTo>
                  <a:lnTo>
                    <a:pt x="23215" y="168300"/>
                  </a:lnTo>
                  <a:lnTo>
                    <a:pt x="84315" y="143471"/>
                  </a:lnTo>
                  <a:lnTo>
                    <a:pt x="227393" y="195478"/>
                  </a:lnTo>
                  <a:lnTo>
                    <a:pt x="227393" y="187363"/>
                  </a:lnTo>
                  <a:lnTo>
                    <a:pt x="105117" y="142913"/>
                  </a:lnTo>
                  <a:lnTo>
                    <a:pt x="85547" y="135801"/>
                  </a:lnTo>
                  <a:lnTo>
                    <a:pt x="84175" y="135572"/>
                  </a:lnTo>
                  <a:lnTo>
                    <a:pt x="82804" y="135851"/>
                  </a:lnTo>
                  <a:lnTo>
                    <a:pt x="11023" y="165036"/>
                  </a:lnTo>
                  <a:lnTo>
                    <a:pt x="78409" y="10706"/>
                  </a:lnTo>
                  <a:lnTo>
                    <a:pt x="246773" y="194398"/>
                  </a:lnTo>
                  <a:lnTo>
                    <a:pt x="246773" y="183095"/>
                  </a:lnTo>
                  <a:lnTo>
                    <a:pt x="83832" y="5334"/>
                  </a:lnTo>
                  <a:lnTo>
                    <a:pt x="80073" y="1231"/>
                  </a:lnTo>
                  <a:lnTo>
                    <a:pt x="78854" y="342"/>
                  </a:lnTo>
                  <a:lnTo>
                    <a:pt x="77393" y="0"/>
                  </a:lnTo>
                  <a:lnTo>
                    <a:pt x="75907" y="241"/>
                  </a:lnTo>
                  <a:lnTo>
                    <a:pt x="74637" y="1054"/>
                  </a:lnTo>
                  <a:lnTo>
                    <a:pt x="73774" y="2286"/>
                  </a:lnTo>
                  <a:lnTo>
                    <a:pt x="342" y="170484"/>
                  </a:lnTo>
                  <a:lnTo>
                    <a:pt x="127" y="171323"/>
                  </a:lnTo>
                  <a:lnTo>
                    <a:pt x="0" y="171869"/>
                  </a:lnTo>
                  <a:lnTo>
                    <a:pt x="114" y="172770"/>
                  </a:lnTo>
                  <a:lnTo>
                    <a:pt x="190" y="173278"/>
                  </a:lnTo>
                  <a:lnTo>
                    <a:pt x="596" y="174028"/>
                  </a:lnTo>
                  <a:lnTo>
                    <a:pt x="876" y="174523"/>
                  </a:lnTo>
                  <a:lnTo>
                    <a:pt x="1219" y="174815"/>
                  </a:lnTo>
                  <a:lnTo>
                    <a:pt x="1981" y="175437"/>
                  </a:lnTo>
                  <a:lnTo>
                    <a:pt x="3340" y="175869"/>
                  </a:lnTo>
                  <a:lnTo>
                    <a:pt x="259664" y="207073"/>
                  </a:lnTo>
                  <a:lnTo>
                    <a:pt x="260972" y="206997"/>
                  </a:lnTo>
                  <a:lnTo>
                    <a:pt x="261277" y="206870"/>
                  </a:lnTo>
                  <a:lnTo>
                    <a:pt x="262178" y="206489"/>
                  </a:lnTo>
                  <a:lnTo>
                    <a:pt x="262674" y="206032"/>
                  </a:lnTo>
                  <a:lnTo>
                    <a:pt x="262851" y="205867"/>
                  </a:lnTo>
                  <a:lnTo>
                    <a:pt x="263156" y="205587"/>
                  </a:lnTo>
                  <a:lnTo>
                    <a:pt x="263271" y="205435"/>
                  </a:lnTo>
                  <a:lnTo>
                    <a:pt x="263512" y="204889"/>
                  </a:lnTo>
                  <a:lnTo>
                    <a:pt x="263753" y="204419"/>
                  </a:lnTo>
                  <a:lnTo>
                    <a:pt x="263829" y="204177"/>
                  </a:lnTo>
                  <a:lnTo>
                    <a:pt x="263855" y="203619"/>
                  </a:lnTo>
                  <a:lnTo>
                    <a:pt x="263918" y="203111"/>
                  </a:lnTo>
                  <a:close/>
                </a:path>
              </a:pathLst>
            </a:custGeom>
            <a:solidFill>
              <a:srgbClr val="FFFFFF">
                <a:alpha val="38039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2308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9703" y="2149055"/>
              <a:ext cx="190424" cy="20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4" name="object 15"/>
          <p:cNvGrpSpPr/>
          <p:nvPr/>
        </p:nvGrpSpPr>
        <p:grpSpPr bwMode="auto">
          <a:xfrm>
            <a:off x="1401763" y="3917950"/>
            <a:ext cx="806450" cy="239713"/>
            <a:chOff x="1401152" y="3917784"/>
            <a:chExt cx="807085" cy="239395"/>
          </a:xfrm>
        </p:grpSpPr>
        <p:sp>
          <p:nvSpPr>
            <p:cNvPr id="12304" name="object 16"/>
            <p:cNvSpPr/>
            <p:nvPr/>
          </p:nvSpPr>
          <p:spPr bwMode="auto">
            <a:xfrm>
              <a:off x="1401178" y="3917784"/>
              <a:ext cx="807085" cy="239395"/>
            </a:xfrm>
            <a:custGeom>
              <a:avLst/>
              <a:gdLst/>
              <a:ahLst/>
              <a:cxnLst>
                <a:cxn ang="0">
                  <a:pos x="3987" y="238950"/>
                </a:cxn>
                <a:cxn ang="0">
                  <a:pos x="0" y="234721"/>
                </a:cxn>
                <a:cxn ang="0">
                  <a:pos x="368" y="233464"/>
                </a:cxn>
                <a:cxn ang="0">
                  <a:pos x="1143" y="232397"/>
                </a:cxn>
                <a:cxn ang="0">
                  <a:pos x="242201" y="1066"/>
                </a:cxn>
                <a:cxn ang="0">
                  <a:pos x="243344" y="304"/>
                </a:cxn>
                <a:cxn ang="0">
                  <a:pos x="244690" y="0"/>
                </a:cxn>
                <a:cxn ang="0">
                  <a:pos x="246049" y="203"/>
                </a:cxn>
                <a:cxn ang="0">
                  <a:pos x="264962" y="6565"/>
                </a:cxn>
                <a:cxn ang="0">
                  <a:pos x="247472" y="6565"/>
                </a:cxn>
                <a:cxn ang="0">
                  <a:pos x="243624" y="7429"/>
                </a:cxn>
                <a:cxn ang="0">
                  <a:pos x="245807" y="8163"/>
                </a:cxn>
                <a:cxn ang="0">
                  <a:pos x="13837" y="230783"/>
                </a:cxn>
                <a:cxn ang="0">
                  <a:pos x="3581" y="231343"/>
                </a:cxn>
                <a:cxn ang="0">
                  <a:pos x="6426" y="237896"/>
                </a:cxn>
                <a:cxn ang="0">
                  <a:pos x="23300" y="237896"/>
                </a:cxn>
                <a:cxn ang="0">
                  <a:pos x="3987" y="238950"/>
                </a:cxn>
                <a:cxn ang="0">
                  <a:pos x="245807" y="8163"/>
                </a:cxn>
                <a:cxn ang="0">
                  <a:pos x="243624" y="7429"/>
                </a:cxn>
                <a:cxn ang="0">
                  <a:pos x="247472" y="6565"/>
                </a:cxn>
                <a:cxn ang="0">
                  <a:pos x="245807" y="8163"/>
                </a:cxn>
                <a:cxn ang="0">
                  <a:pos x="782770" y="188813"/>
                </a:cxn>
                <a:cxn ang="0">
                  <a:pos x="245807" y="8163"/>
                </a:cxn>
                <a:cxn ang="0">
                  <a:pos x="247472" y="6565"/>
                </a:cxn>
                <a:cxn ang="0">
                  <a:pos x="264962" y="6565"/>
                </a:cxn>
                <a:cxn ang="0">
                  <a:pos x="803458" y="187731"/>
                </a:cxn>
                <a:cxn ang="0">
                  <a:pos x="802601" y="187731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782770" y="188813"/>
                </a:cxn>
                <a:cxn ang="0">
                  <a:pos x="802601" y="187731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1598" y="195148"/>
                </a:cxn>
                <a:cxn ang="0">
                  <a:pos x="802601" y="187731"/>
                </a:cxn>
                <a:cxn ang="0">
                  <a:pos x="803458" y="187731"/>
                </a:cxn>
                <a:cxn ang="0">
                  <a:pos x="804024" y="187921"/>
                </a:cxn>
                <a:cxn ang="0">
                  <a:pos x="805319" y="188671"/>
                </a:cxn>
                <a:cxn ang="0">
                  <a:pos x="806221" y="189852"/>
                </a:cxn>
                <a:cxn ang="0">
                  <a:pos x="806615" y="191300"/>
                </a:cxn>
                <a:cxn ang="0">
                  <a:pos x="806411" y="192773"/>
                </a:cxn>
                <a:cxn ang="0">
                  <a:pos x="805649" y="194068"/>
                </a:cxn>
                <a:cxn ang="0">
                  <a:pos x="804456" y="194970"/>
                </a:cxn>
                <a:cxn ang="0">
                  <a:pos x="803763" y="19514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13837" y="230783"/>
                </a:cxn>
                <a:cxn ang="0">
                  <a:pos x="782770" y="188813"/>
                </a:cxn>
                <a:cxn ang="0">
                  <a:pos x="801598" y="195148"/>
                </a:cxn>
                <a:cxn ang="0">
                  <a:pos x="803763" y="195148"/>
                </a:cxn>
                <a:cxn ang="0">
                  <a:pos x="803021" y="195338"/>
                </a:cxn>
                <a:cxn ang="0">
                  <a:pos x="23300" y="237896"/>
                </a:cxn>
                <a:cxn ang="0">
                  <a:pos x="6426" y="237896"/>
                </a:cxn>
                <a:cxn ang="0">
                  <a:pos x="3581" y="231343"/>
                </a:cxn>
                <a:cxn ang="0">
                  <a:pos x="13837" y="230783"/>
                </a:cxn>
                <a:cxn ang="0">
                  <a:pos x="6426" y="237896"/>
                </a:cxn>
              </a:cxnLst>
              <a:rect l="0" t="0" r="r" b="b"/>
              <a:pathLst>
                <a:path w="807085" h="239395">
                  <a:moveTo>
                    <a:pt x="3987" y="238950"/>
                  </a:moveTo>
                  <a:lnTo>
                    <a:pt x="0" y="234721"/>
                  </a:lnTo>
                  <a:lnTo>
                    <a:pt x="368" y="233464"/>
                  </a:lnTo>
                  <a:lnTo>
                    <a:pt x="1143" y="232397"/>
                  </a:lnTo>
                  <a:lnTo>
                    <a:pt x="242201" y="1066"/>
                  </a:lnTo>
                  <a:lnTo>
                    <a:pt x="243344" y="304"/>
                  </a:lnTo>
                  <a:lnTo>
                    <a:pt x="244690" y="0"/>
                  </a:lnTo>
                  <a:lnTo>
                    <a:pt x="246049" y="203"/>
                  </a:lnTo>
                  <a:lnTo>
                    <a:pt x="264962" y="6565"/>
                  </a:lnTo>
                  <a:lnTo>
                    <a:pt x="247472" y="6565"/>
                  </a:lnTo>
                  <a:lnTo>
                    <a:pt x="243624" y="7429"/>
                  </a:lnTo>
                  <a:lnTo>
                    <a:pt x="245807" y="8163"/>
                  </a:lnTo>
                  <a:lnTo>
                    <a:pt x="13837" y="230783"/>
                  </a:lnTo>
                  <a:lnTo>
                    <a:pt x="3581" y="231343"/>
                  </a:lnTo>
                  <a:lnTo>
                    <a:pt x="6426" y="237896"/>
                  </a:lnTo>
                  <a:lnTo>
                    <a:pt x="23300" y="237896"/>
                  </a:lnTo>
                  <a:lnTo>
                    <a:pt x="3987" y="238950"/>
                  </a:lnTo>
                  <a:close/>
                </a:path>
                <a:path w="807085" h="239395">
                  <a:moveTo>
                    <a:pt x="245807" y="8163"/>
                  </a:moveTo>
                  <a:lnTo>
                    <a:pt x="243624" y="7429"/>
                  </a:lnTo>
                  <a:lnTo>
                    <a:pt x="247472" y="6565"/>
                  </a:lnTo>
                  <a:lnTo>
                    <a:pt x="245807" y="8163"/>
                  </a:lnTo>
                  <a:close/>
                </a:path>
                <a:path w="807085" h="239395">
                  <a:moveTo>
                    <a:pt x="782770" y="188813"/>
                  </a:moveTo>
                  <a:lnTo>
                    <a:pt x="245807" y="8163"/>
                  </a:lnTo>
                  <a:lnTo>
                    <a:pt x="247472" y="6565"/>
                  </a:lnTo>
                  <a:lnTo>
                    <a:pt x="264962" y="6565"/>
                  </a:lnTo>
                  <a:lnTo>
                    <a:pt x="803458" y="187731"/>
                  </a:lnTo>
                  <a:lnTo>
                    <a:pt x="802601" y="187731"/>
                  </a:lnTo>
                  <a:lnTo>
                    <a:pt x="782770" y="188813"/>
                  </a:lnTo>
                  <a:close/>
                </a:path>
                <a:path w="807085" h="239395">
                  <a:moveTo>
                    <a:pt x="801598" y="195148"/>
                  </a:moveTo>
                  <a:lnTo>
                    <a:pt x="782770" y="188813"/>
                  </a:lnTo>
                  <a:lnTo>
                    <a:pt x="802601" y="187731"/>
                  </a:lnTo>
                  <a:lnTo>
                    <a:pt x="801598" y="195148"/>
                  </a:lnTo>
                  <a:close/>
                </a:path>
                <a:path w="807085" h="239395">
                  <a:moveTo>
                    <a:pt x="803763" y="195148"/>
                  </a:moveTo>
                  <a:lnTo>
                    <a:pt x="801598" y="195148"/>
                  </a:lnTo>
                  <a:lnTo>
                    <a:pt x="802601" y="187731"/>
                  </a:lnTo>
                  <a:lnTo>
                    <a:pt x="803458" y="187731"/>
                  </a:lnTo>
                  <a:lnTo>
                    <a:pt x="804024" y="187921"/>
                  </a:lnTo>
                  <a:lnTo>
                    <a:pt x="805319" y="188671"/>
                  </a:lnTo>
                  <a:lnTo>
                    <a:pt x="806221" y="189852"/>
                  </a:lnTo>
                  <a:lnTo>
                    <a:pt x="806615" y="191300"/>
                  </a:lnTo>
                  <a:lnTo>
                    <a:pt x="806411" y="192773"/>
                  </a:lnTo>
                  <a:lnTo>
                    <a:pt x="805649" y="194068"/>
                  </a:lnTo>
                  <a:lnTo>
                    <a:pt x="804456" y="194970"/>
                  </a:lnTo>
                  <a:lnTo>
                    <a:pt x="803763" y="195148"/>
                  </a:lnTo>
                  <a:close/>
                </a:path>
                <a:path w="807085" h="239395">
                  <a:moveTo>
                    <a:pt x="23300" y="237896"/>
                  </a:moveTo>
                  <a:lnTo>
                    <a:pt x="6426" y="237896"/>
                  </a:lnTo>
                  <a:lnTo>
                    <a:pt x="13837" y="230783"/>
                  </a:lnTo>
                  <a:lnTo>
                    <a:pt x="782770" y="188813"/>
                  </a:lnTo>
                  <a:lnTo>
                    <a:pt x="801598" y="195148"/>
                  </a:lnTo>
                  <a:lnTo>
                    <a:pt x="803763" y="195148"/>
                  </a:lnTo>
                  <a:lnTo>
                    <a:pt x="803021" y="195338"/>
                  </a:lnTo>
                  <a:lnTo>
                    <a:pt x="23300" y="237896"/>
                  </a:lnTo>
                  <a:close/>
                </a:path>
                <a:path w="807085" h="239395">
                  <a:moveTo>
                    <a:pt x="6426" y="237896"/>
                  </a:moveTo>
                  <a:lnTo>
                    <a:pt x="3581" y="231343"/>
                  </a:lnTo>
                  <a:lnTo>
                    <a:pt x="13837" y="230783"/>
                  </a:lnTo>
                  <a:lnTo>
                    <a:pt x="6426" y="237896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2305" name="object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1152" y="3917797"/>
              <a:ext cx="248653" cy="23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object 18"/>
            <p:cNvSpPr/>
            <p:nvPr/>
          </p:nvSpPr>
          <p:spPr bwMode="auto">
            <a:xfrm>
              <a:off x="1628965" y="3917784"/>
              <a:ext cx="579120" cy="195580"/>
            </a:xfrm>
            <a:custGeom>
              <a:avLst/>
              <a:gdLst/>
              <a:ahLst/>
              <a:cxnLst>
                <a:cxn ang="0">
                  <a:pos x="574700" y="195325"/>
                </a:cxn>
                <a:cxn ang="0">
                  <a:pos x="3479" y="146583"/>
                </a:cxn>
                <a:cxn ang="0">
                  <a:pos x="0" y="142430"/>
                </a:cxn>
                <a:cxn ang="0">
                  <a:pos x="13258" y="3454"/>
                </a:cxn>
                <a:cxn ang="0">
                  <a:pos x="13627" y="2133"/>
                </a:cxn>
                <a:cxn ang="0">
                  <a:pos x="14439" y="1041"/>
                </a:cxn>
                <a:cxn ang="0">
                  <a:pos x="15582" y="292"/>
                </a:cxn>
                <a:cxn ang="0">
                  <a:pos x="16916" y="0"/>
                </a:cxn>
                <a:cxn ang="0">
                  <a:pos x="18262" y="203"/>
                </a:cxn>
                <a:cxn ang="0">
                  <a:pos x="30078" y="4178"/>
                </a:cxn>
                <a:cxn ang="0">
                  <a:pos x="20840" y="4178"/>
                </a:cxn>
                <a:cxn ang="0">
                  <a:pos x="15836" y="7429"/>
                </a:cxn>
                <a:cxn ang="0">
                  <a:pos x="20384" y="8959"/>
                </a:cxn>
                <a:cxn ang="0">
                  <a:pos x="7991" y="138988"/>
                </a:cxn>
                <a:cxn ang="0">
                  <a:pos x="4127" y="138988"/>
                </a:cxn>
                <a:cxn ang="0">
                  <a:pos x="7594" y="143154"/>
                </a:cxn>
                <a:cxn ang="0">
                  <a:pos x="52944" y="143154"/>
                </a:cxn>
                <a:cxn ang="0">
                  <a:pos x="543751" y="185035"/>
                </a:cxn>
                <a:cxn ang="0">
                  <a:pos x="573811" y="195148"/>
                </a:cxn>
                <a:cxn ang="0">
                  <a:pos x="576161" y="195148"/>
                </a:cxn>
                <a:cxn ang="0">
                  <a:pos x="574700" y="195325"/>
                </a:cxn>
                <a:cxn ang="0">
                  <a:pos x="20384" y="8959"/>
                </a:cxn>
                <a:cxn ang="0">
                  <a:pos x="15836" y="7429"/>
                </a:cxn>
                <a:cxn ang="0">
                  <a:pos x="20840" y="4178"/>
                </a:cxn>
                <a:cxn ang="0">
                  <a:pos x="20384" y="8959"/>
                </a:cxn>
                <a:cxn ang="0">
                  <a:pos x="576161" y="195148"/>
                </a:cxn>
                <a:cxn ang="0">
                  <a:pos x="573811" y="195148"/>
                </a:cxn>
                <a:cxn ang="0">
                  <a:pos x="575348" y="187731"/>
                </a:cxn>
                <a:cxn ang="0">
                  <a:pos x="543751" y="185035"/>
                </a:cxn>
                <a:cxn ang="0">
                  <a:pos x="20384" y="8959"/>
                </a:cxn>
                <a:cxn ang="0">
                  <a:pos x="20840" y="4178"/>
                </a:cxn>
                <a:cxn ang="0">
                  <a:pos x="30078" y="4178"/>
                </a:cxn>
                <a:cxn ang="0">
                  <a:pos x="576237" y="187921"/>
                </a:cxn>
                <a:cxn ang="0">
                  <a:pos x="577443" y="188582"/>
                </a:cxn>
                <a:cxn ang="0">
                  <a:pos x="578319" y="189636"/>
                </a:cxn>
                <a:cxn ang="0">
                  <a:pos x="578777" y="190931"/>
                </a:cxn>
                <a:cxn ang="0">
                  <a:pos x="578751" y="192303"/>
                </a:cxn>
                <a:cxn ang="0">
                  <a:pos x="578231" y="193586"/>
                </a:cxn>
                <a:cxn ang="0">
                  <a:pos x="577291" y="194589"/>
                </a:cxn>
                <a:cxn ang="0">
                  <a:pos x="576161" y="195148"/>
                </a:cxn>
                <a:cxn ang="0">
                  <a:pos x="7594" y="143154"/>
                </a:cxn>
                <a:cxn ang="0">
                  <a:pos x="4127" y="138988"/>
                </a:cxn>
                <a:cxn ang="0">
                  <a:pos x="7960" y="139315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4127" y="138988"/>
                </a:cxn>
                <a:cxn ang="0">
                  <a:pos x="7991" y="138988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7594" y="143154"/>
                </a:cxn>
                <a:cxn ang="0">
                  <a:pos x="7960" y="139315"/>
                </a:cxn>
                <a:cxn ang="0">
                  <a:pos x="52944" y="143154"/>
                </a:cxn>
                <a:cxn ang="0">
                  <a:pos x="573811" y="195148"/>
                </a:cxn>
                <a:cxn ang="0">
                  <a:pos x="543751" y="185035"/>
                </a:cxn>
                <a:cxn ang="0">
                  <a:pos x="575348" y="187731"/>
                </a:cxn>
                <a:cxn ang="0">
                  <a:pos x="573811" y="195148"/>
                </a:cxn>
              </a:cxnLst>
              <a:rect l="0" t="0" r="r" b="b"/>
              <a:pathLst>
                <a:path w="579119" h="195579">
                  <a:moveTo>
                    <a:pt x="574700" y="195325"/>
                  </a:moveTo>
                  <a:lnTo>
                    <a:pt x="3479" y="146583"/>
                  </a:lnTo>
                  <a:lnTo>
                    <a:pt x="0" y="142430"/>
                  </a:lnTo>
                  <a:lnTo>
                    <a:pt x="13258" y="3454"/>
                  </a:lnTo>
                  <a:lnTo>
                    <a:pt x="13627" y="2133"/>
                  </a:lnTo>
                  <a:lnTo>
                    <a:pt x="14439" y="1041"/>
                  </a:lnTo>
                  <a:lnTo>
                    <a:pt x="15582" y="292"/>
                  </a:lnTo>
                  <a:lnTo>
                    <a:pt x="16916" y="0"/>
                  </a:lnTo>
                  <a:lnTo>
                    <a:pt x="18262" y="203"/>
                  </a:lnTo>
                  <a:lnTo>
                    <a:pt x="30078" y="4178"/>
                  </a:lnTo>
                  <a:lnTo>
                    <a:pt x="20840" y="4178"/>
                  </a:lnTo>
                  <a:lnTo>
                    <a:pt x="15836" y="7429"/>
                  </a:lnTo>
                  <a:lnTo>
                    <a:pt x="20384" y="8959"/>
                  </a:lnTo>
                  <a:lnTo>
                    <a:pt x="7991" y="138988"/>
                  </a:lnTo>
                  <a:lnTo>
                    <a:pt x="4127" y="138988"/>
                  </a:lnTo>
                  <a:lnTo>
                    <a:pt x="7594" y="143154"/>
                  </a:lnTo>
                  <a:lnTo>
                    <a:pt x="52944" y="143154"/>
                  </a:lnTo>
                  <a:lnTo>
                    <a:pt x="543751" y="185035"/>
                  </a:lnTo>
                  <a:lnTo>
                    <a:pt x="573811" y="195148"/>
                  </a:lnTo>
                  <a:lnTo>
                    <a:pt x="576161" y="195148"/>
                  </a:lnTo>
                  <a:lnTo>
                    <a:pt x="574700" y="195325"/>
                  </a:lnTo>
                  <a:close/>
                </a:path>
                <a:path w="579119" h="195579">
                  <a:moveTo>
                    <a:pt x="20384" y="8959"/>
                  </a:moveTo>
                  <a:lnTo>
                    <a:pt x="15836" y="7429"/>
                  </a:lnTo>
                  <a:lnTo>
                    <a:pt x="20840" y="4178"/>
                  </a:lnTo>
                  <a:lnTo>
                    <a:pt x="20384" y="8959"/>
                  </a:lnTo>
                  <a:close/>
                </a:path>
                <a:path w="579119" h="195579">
                  <a:moveTo>
                    <a:pt x="576161" y="195148"/>
                  </a:moveTo>
                  <a:lnTo>
                    <a:pt x="573811" y="195148"/>
                  </a:lnTo>
                  <a:lnTo>
                    <a:pt x="575348" y="187731"/>
                  </a:lnTo>
                  <a:lnTo>
                    <a:pt x="543751" y="185035"/>
                  </a:lnTo>
                  <a:lnTo>
                    <a:pt x="20384" y="8959"/>
                  </a:lnTo>
                  <a:lnTo>
                    <a:pt x="20840" y="4178"/>
                  </a:lnTo>
                  <a:lnTo>
                    <a:pt x="30078" y="4178"/>
                  </a:lnTo>
                  <a:lnTo>
                    <a:pt x="576237" y="187921"/>
                  </a:lnTo>
                  <a:lnTo>
                    <a:pt x="577443" y="188582"/>
                  </a:lnTo>
                  <a:lnTo>
                    <a:pt x="578319" y="189636"/>
                  </a:lnTo>
                  <a:lnTo>
                    <a:pt x="578777" y="190931"/>
                  </a:lnTo>
                  <a:lnTo>
                    <a:pt x="578751" y="192303"/>
                  </a:lnTo>
                  <a:lnTo>
                    <a:pt x="578231" y="193586"/>
                  </a:lnTo>
                  <a:lnTo>
                    <a:pt x="577291" y="194589"/>
                  </a:lnTo>
                  <a:lnTo>
                    <a:pt x="576161" y="195148"/>
                  </a:lnTo>
                  <a:close/>
                </a:path>
                <a:path w="579119" h="195579">
                  <a:moveTo>
                    <a:pt x="7594" y="143154"/>
                  </a:moveTo>
                  <a:lnTo>
                    <a:pt x="4127" y="138988"/>
                  </a:lnTo>
                  <a:lnTo>
                    <a:pt x="7960" y="139315"/>
                  </a:lnTo>
                  <a:lnTo>
                    <a:pt x="7594" y="143154"/>
                  </a:lnTo>
                  <a:close/>
                </a:path>
                <a:path w="579119" h="195579">
                  <a:moveTo>
                    <a:pt x="7960" y="139315"/>
                  </a:moveTo>
                  <a:lnTo>
                    <a:pt x="4127" y="138988"/>
                  </a:lnTo>
                  <a:lnTo>
                    <a:pt x="7991" y="138988"/>
                  </a:lnTo>
                  <a:lnTo>
                    <a:pt x="7960" y="139315"/>
                  </a:lnTo>
                  <a:close/>
                </a:path>
                <a:path w="579119" h="195579">
                  <a:moveTo>
                    <a:pt x="52944" y="143154"/>
                  </a:moveTo>
                  <a:lnTo>
                    <a:pt x="7594" y="143154"/>
                  </a:lnTo>
                  <a:lnTo>
                    <a:pt x="7960" y="139315"/>
                  </a:lnTo>
                  <a:lnTo>
                    <a:pt x="52944" y="143154"/>
                  </a:lnTo>
                  <a:close/>
                </a:path>
                <a:path w="579119" h="195579">
                  <a:moveTo>
                    <a:pt x="573811" y="195148"/>
                  </a:moveTo>
                  <a:lnTo>
                    <a:pt x="543751" y="185035"/>
                  </a:lnTo>
                  <a:lnTo>
                    <a:pt x="575348" y="187731"/>
                  </a:lnTo>
                  <a:lnTo>
                    <a:pt x="573811" y="195148"/>
                  </a:ln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2295" name="object 19"/>
          <p:cNvGrpSpPr/>
          <p:nvPr/>
        </p:nvGrpSpPr>
        <p:grpSpPr bwMode="auto">
          <a:xfrm>
            <a:off x="3236913" y="641350"/>
            <a:ext cx="5872162" cy="5780088"/>
            <a:chOff x="3236645" y="641134"/>
            <a:chExt cx="5873115" cy="5781040"/>
          </a:xfrm>
        </p:grpSpPr>
        <p:pic>
          <p:nvPicPr>
            <p:cNvPr id="12299" name="object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2923" y="1105077"/>
              <a:ext cx="4866779" cy="493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object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1627" y="989355"/>
              <a:ext cx="249097" cy="24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object 22"/>
            <p:cNvSpPr/>
            <p:nvPr/>
          </p:nvSpPr>
          <p:spPr bwMode="auto">
            <a:xfrm>
              <a:off x="3236646" y="5632856"/>
              <a:ext cx="427355" cy="445134"/>
            </a:xfrm>
            <a:custGeom>
              <a:avLst/>
              <a:gdLst/>
              <a:ahLst/>
              <a:cxnLst>
                <a:cxn ang="0">
                  <a:pos x="426783" y="197256"/>
                </a:cxn>
                <a:cxn ang="0">
                  <a:pos x="426745" y="196761"/>
                </a:cxn>
                <a:cxn ang="0">
                  <a:pos x="426377" y="195795"/>
                </a:cxn>
                <a:cxn ang="0">
                  <a:pos x="426173" y="195326"/>
                </a:cxn>
                <a:cxn ang="0">
                  <a:pos x="424967" y="194208"/>
                </a:cxn>
                <a:cxn ang="0">
                  <a:pos x="414020" y="198348"/>
                </a:cxn>
                <a:cxn ang="0">
                  <a:pos x="321170" y="165315"/>
                </a:cxn>
                <a:cxn ang="0">
                  <a:pos x="414020" y="186702"/>
                </a:cxn>
                <a:cxn ang="0">
                  <a:pos x="396760" y="184124"/>
                </a:cxn>
                <a:cxn ang="0">
                  <a:pos x="322300" y="157645"/>
                </a:cxn>
                <a:cxn ang="0">
                  <a:pos x="314579" y="150888"/>
                </a:cxn>
                <a:cxn ang="0">
                  <a:pos x="11518" y="428929"/>
                </a:cxn>
                <a:cxn ang="0">
                  <a:pos x="314579" y="160985"/>
                </a:cxn>
                <a:cxn ang="0">
                  <a:pos x="303606" y="141300"/>
                </a:cxn>
                <a:cxn ang="0">
                  <a:pos x="396760" y="184124"/>
                </a:cxn>
                <a:cxn ang="0">
                  <a:pos x="148932" y="4927"/>
                </a:cxn>
                <a:cxn ang="0">
                  <a:pos x="143103" y="927"/>
                </a:cxn>
                <a:cxn ang="0">
                  <a:pos x="142151" y="419"/>
                </a:cxn>
                <a:cxn ang="0">
                  <a:pos x="141554" y="165"/>
                </a:cxn>
                <a:cxn ang="0">
                  <a:pos x="140728" y="63"/>
                </a:cxn>
                <a:cxn ang="0">
                  <a:pos x="140106" y="50"/>
                </a:cxn>
                <a:cxn ang="0">
                  <a:pos x="139179" y="304"/>
                </a:cxn>
                <a:cxn ang="0">
                  <a:pos x="138645" y="495"/>
                </a:cxn>
                <a:cxn ang="0">
                  <a:pos x="137629" y="1333"/>
                </a:cxn>
                <a:cxn ang="0">
                  <a:pos x="137248" y="2006"/>
                </a:cxn>
                <a:cxn ang="0">
                  <a:pos x="165" y="439686"/>
                </a:cxn>
                <a:cxn ang="0">
                  <a:pos x="190" y="441858"/>
                </a:cxn>
                <a:cxn ang="0">
                  <a:pos x="444" y="442645"/>
                </a:cxn>
                <a:cxn ang="0">
                  <a:pos x="1181" y="443585"/>
                </a:cxn>
                <a:cxn ang="0">
                  <a:pos x="1422" y="443801"/>
                </a:cxn>
                <a:cxn ang="0">
                  <a:pos x="2349" y="444347"/>
                </a:cxn>
                <a:cxn ang="0">
                  <a:pos x="2768" y="444500"/>
                </a:cxn>
                <a:cxn ang="0">
                  <a:pos x="3733" y="444639"/>
                </a:cxn>
                <a:cxn ang="0">
                  <a:pos x="4279" y="444601"/>
                </a:cxn>
                <a:cxn ang="0">
                  <a:pos x="5118" y="444398"/>
                </a:cxn>
                <a:cxn ang="0">
                  <a:pos x="5715" y="444119"/>
                </a:cxn>
                <a:cxn ang="0">
                  <a:pos x="424954" y="200799"/>
                </a:cxn>
                <a:cxn ang="0">
                  <a:pos x="425615" y="200317"/>
                </a:cxn>
                <a:cxn ang="0">
                  <a:pos x="426097" y="199783"/>
                </a:cxn>
                <a:cxn ang="0">
                  <a:pos x="426440" y="199237"/>
                </a:cxn>
                <a:cxn ang="0">
                  <a:pos x="426745" y="198412"/>
                </a:cxn>
                <a:cxn ang="0">
                  <a:pos x="426834" y="197929"/>
                </a:cxn>
              </a:cxnLst>
              <a:rect l="0" t="0" r="r" b="b"/>
              <a:pathLst>
                <a:path w="427354" h="445135">
                  <a:moveTo>
                    <a:pt x="426834" y="197929"/>
                  </a:moveTo>
                  <a:lnTo>
                    <a:pt x="426783" y="197256"/>
                  </a:lnTo>
                  <a:lnTo>
                    <a:pt x="426796" y="196888"/>
                  </a:lnTo>
                  <a:lnTo>
                    <a:pt x="426745" y="196761"/>
                  </a:lnTo>
                  <a:lnTo>
                    <a:pt x="426732" y="196557"/>
                  </a:lnTo>
                  <a:lnTo>
                    <a:pt x="426377" y="195795"/>
                  </a:lnTo>
                  <a:lnTo>
                    <a:pt x="426262" y="195465"/>
                  </a:lnTo>
                  <a:lnTo>
                    <a:pt x="426173" y="195326"/>
                  </a:lnTo>
                  <a:lnTo>
                    <a:pt x="425196" y="194360"/>
                  </a:lnTo>
                  <a:lnTo>
                    <a:pt x="424967" y="194208"/>
                  </a:lnTo>
                  <a:lnTo>
                    <a:pt x="414020" y="186702"/>
                  </a:lnTo>
                  <a:lnTo>
                    <a:pt x="414020" y="198348"/>
                  </a:lnTo>
                  <a:lnTo>
                    <a:pt x="35013" y="418299"/>
                  </a:lnTo>
                  <a:lnTo>
                    <a:pt x="321170" y="165315"/>
                  </a:lnTo>
                  <a:lnTo>
                    <a:pt x="414020" y="198348"/>
                  </a:lnTo>
                  <a:lnTo>
                    <a:pt x="414020" y="186702"/>
                  </a:lnTo>
                  <a:lnTo>
                    <a:pt x="396760" y="174879"/>
                  </a:lnTo>
                  <a:lnTo>
                    <a:pt x="396760" y="184124"/>
                  </a:lnTo>
                  <a:lnTo>
                    <a:pt x="323659" y="158102"/>
                  </a:lnTo>
                  <a:lnTo>
                    <a:pt x="322300" y="157645"/>
                  </a:lnTo>
                  <a:lnTo>
                    <a:pt x="322122" y="157480"/>
                  </a:lnTo>
                  <a:lnTo>
                    <a:pt x="314579" y="150888"/>
                  </a:lnTo>
                  <a:lnTo>
                    <a:pt x="314579" y="160985"/>
                  </a:lnTo>
                  <a:lnTo>
                    <a:pt x="11518" y="428929"/>
                  </a:lnTo>
                  <a:lnTo>
                    <a:pt x="142430" y="10515"/>
                  </a:lnTo>
                  <a:lnTo>
                    <a:pt x="314579" y="160985"/>
                  </a:lnTo>
                  <a:lnTo>
                    <a:pt x="314579" y="150888"/>
                  </a:lnTo>
                  <a:lnTo>
                    <a:pt x="303606" y="141300"/>
                  </a:lnTo>
                  <a:lnTo>
                    <a:pt x="192036" y="43764"/>
                  </a:lnTo>
                  <a:lnTo>
                    <a:pt x="396760" y="184124"/>
                  </a:lnTo>
                  <a:lnTo>
                    <a:pt x="396760" y="174879"/>
                  </a:lnTo>
                  <a:lnTo>
                    <a:pt x="148932" y="4927"/>
                  </a:lnTo>
                  <a:lnTo>
                    <a:pt x="143814" y="1435"/>
                  </a:lnTo>
                  <a:lnTo>
                    <a:pt x="143103" y="927"/>
                  </a:lnTo>
                  <a:lnTo>
                    <a:pt x="142697" y="647"/>
                  </a:lnTo>
                  <a:lnTo>
                    <a:pt x="142151" y="419"/>
                  </a:lnTo>
                  <a:lnTo>
                    <a:pt x="141744" y="177"/>
                  </a:lnTo>
                  <a:lnTo>
                    <a:pt x="141554" y="165"/>
                  </a:lnTo>
                  <a:lnTo>
                    <a:pt x="141401" y="88"/>
                  </a:lnTo>
                  <a:lnTo>
                    <a:pt x="140728" y="63"/>
                  </a:lnTo>
                  <a:lnTo>
                    <a:pt x="140258" y="0"/>
                  </a:lnTo>
                  <a:lnTo>
                    <a:pt x="140106" y="50"/>
                  </a:lnTo>
                  <a:lnTo>
                    <a:pt x="139979" y="25"/>
                  </a:lnTo>
                  <a:lnTo>
                    <a:pt x="139179" y="304"/>
                  </a:lnTo>
                  <a:lnTo>
                    <a:pt x="138811" y="406"/>
                  </a:lnTo>
                  <a:lnTo>
                    <a:pt x="138645" y="495"/>
                  </a:lnTo>
                  <a:lnTo>
                    <a:pt x="138049" y="1003"/>
                  </a:lnTo>
                  <a:lnTo>
                    <a:pt x="137629" y="1333"/>
                  </a:lnTo>
                  <a:lnTo>
                    <a:pt x="137528" y="1460"/>
                  </a:lnTo>
                  <a:lnTo>
                    <a:pt x="137248" y="2006"/>
                  </a:lnTo>
                  <a:lnTo>
                    <a:pt x="136906" y="2654"/>
                  </a:lnTo>
                  <a:lnTo>
                    <a:pt x="165" y="439686"/>
                  </a:lnTo>
                  <a:lnTo>
                    <a:pt x="0" y="441083"/>
                  </a:lnTo>
                  <a:lnTo>
                    <a:pt x="190" y="441858"/>
                  </a:lnTo>
                  <a:lnTo>
                    <a:pt x="355" y="442442"/>
                  </a:lnTo>
                  <a:lnTo>
                    <a:pt x="444" y="442645"/>
                  </a:lnTo>
                  <a:lnTo>
                    <a:pt x="838" y="443115"/>
                  </a:lnTo>
                  <a:lnTo>
                    <a:pt x="1181" y="443585"/>
                  </a:lnTo>
                  <a:lnTo>
                    <a:pt x="1308" y="443674"/>
                  </a:lnTo>
                  <a:lnTo>
                    <a:pt x="1422" y="443801"/>
                  </a:lnTo>
                  <a:lnTo>
                    <a:pt x="1854" y="444030"/>
                  </a:lnTo>
                  <a:lnTo>
                    <a:pt x="2349" y="444347"/>
                  </a:lnTo>
                  <a:lnTo>
                    <a:pt x="2552" y="444398"/>
                  </a:lnTo>
                  <a:lnTo>
                    <a:pt x="2768" y="444500"/>
                  </a:lnTo>
                  <a:lnTo>
                    <a:pt x="3213" y="444538"/>
                  </a:lnTo>
                  <a:lnTo>
                    <a:pt x="3733" y="444639"/>
                  </a:lnTo>
                  <a:lnTo>
                    <a:pt x="4038" y="444588"/>
                  </a:lnTo>
                  <a:lnTo>
                    <a:pt x="4279" y="444601"/>
                  </a:lnTo>
                  <a:lnTo>
                    <a:pt x="4622" y="444487"/>
                  </a:lnTo>
                  <a:lnTo>
                    <a:pt x="5118" y="444398"/>
                  </a:lnTo>
                  <a:lnTo>
                    <a:pt x="5410" y="444220"/>
                  </a:lnTo>
                  <a:lnTo>
                    <a:pt x="5715" y="444119"/>
                  </a:lnTo>
                  <a:lnTo>
                    <a:pt x="9423" y="441960"/>
                  </a:lnTo>
                  <a:lnTo>
                    <a:pt x="424954" y="200799"/>
                  </a:lnTo>
                  <a:lnTo>
                    <a:pt x="425119" y="200647"/>
                  </a:lnTo>
                  <a:lnTo>
                    <a:pt x="425615" y="200317"/>
                  </a:lnTo>
                  <a:lnTo>
                    <a:pt x="425856" y="199986"/>
                  </a:lnTo>
                  <a:lnTo>
                    <a:pt x="426097" y="199783"/>
                  </a:lnTo>
                  <a:lnTo>
                    <a:pt x="426212" y="199529"/>
                  </a:lnTo>
                  <a:lnTo>
                    <a:pt x="426440" y="199237"/>
                  </a:lnTo>
                  <a:lnTo>
                    <a:pt x="426580" y="198742"/>
                  </a:lnTo>
                  <a:lnTo>
                    <a:pt x="426745" y="198412"/>
                  </a:lnTo>
                  <a:lnTo>
                    <a:pt x="426745" y="198208"/>
                  </a:lnTo>
                  <a:lnTo>
                    <a:pt x="426834" y="197929"/>
                  </a:lnTo>
                  <a:close/>
                </a:path>
              </a:pathLst>
            </a:custGeom>
            <a:solidFill>
              <a:srgbClr val="FFFFFF">
                <a:alpha val="32941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302" name="object 23"/>
            <p:cNvSpPr/>
            <p:nvPr/>
          </p:nvSpPr>
          <p:spPr bwMode="auto">
            <a:xfrm>
              <a:off x="3328568" y="641134"/>
              <a:ext cx="5781040" cy="5781040"/>
            </a:xfrm>
            <a:custGeom>
              <a:avLst/>
              <a:gdLst/>
              <a:ahLst/>
              <a:cxnLst>
                <a:cxn ang="0">
                  <a:pos x="30022" y="2573350"/>
                </a:cxn>
                <a:cxn ang="0">
                  <a:pos x="71157" y="2310447"/>
                </a:cxn>
                <a:cxn ang="0">
                  <a:pos x="168376" y="1916087"/>
                </a:cxn>
                <a:cxn ang="0">
                  <a:pos x="297802" y="1640052"/>
                </a:cxn>
                <a:cxn ang="0">
                  <a:pos x="440359" y="1356194"/>
                </a:cxn>
                <a:cxn ang="0">
                  <a:pos x="584378" y="1168641"/>
                </a:cxn>
                <a:cxn ang="0">
                  <a:pos x="822197" y="871232"/>
                </a:cxn>
                <a:cxn ang="0">
                  <a:pos x="1007115" y="714451"/>
                </a:cxn>
                <a:cxn ang="0">
                  <a:pos x="1274330" y="493636"/>
                </a:cxn>
                <a:cxn ang="0">
                  <a:pos x="1542554" y="347243"/>
                </a:cxn>
                <a:cxn ang="0">
                  <a:pos x="1736432" y="253415"/>
                </a:cxn>
                <a:cxn ang="0">
                  <a:pos x="2102511" y="121881"/>
                </a:cxn>
                <a:cxn ang="0">
                  <a:pos x="2464942" y="43980"/>
                </a:cxn>
                <a:cxn ang="0">
                  <a:pos x="2679013" y="20396"/>
                </a:cxn>
                <a:cxn ang="0">
                  <a:pos x="3075139" y="18541"/>
                </a:cxn>
                <a:cxn ang="0">
                  <a:pos x="3399728" y="57645"/>
                </a:cxn>
                <a:cxn ang="0">
                  <a:pos x="3612133" y="90855"/>
                </a:cxn>
                <a:cxn ang="0">
                  <a:pos x="3912793" y="199631"/>
                </a:cxn>
                <a:cxn ang="0">
                  <a:pos x="4111764" y="269989"/>
                </a:cxn>
                <a:cxn ang="0">
                  <a:pos x="4423670" y="447522"/>
                </a:cxn>
                <a:cxn ang="0">
                  <a:pos x="4563566" y="533260"/>
                </a:cxn>
                <a:cxn ang="0">
                  <a:pos x="4784585" y="707186"/>
                </a:cxn>
                <a:cxn ang="0">
                  <a:pos x="4968874" y="900252"/>
                </a:cxn>
                <a:cxn ang="0">
                  <a:pos x="5200930" y="1168641"/>
                </a:cxn>
                <a:cxn ang="0">
                  <a:pos x="5276544" y="1281404"/>
                </a:cxn>
                <a:cxn ang="0">
                  <a:pos x="5421909" y="1494561"/>
                </a:cxn>
                <a:cxn ang="0">
                  <a:pos x="5560110" y="1780997"/>
                </a:cxn>
                <a:cxn ang="0">
                  <a:pos x="5635612" y="1983701"/>
                </a:cxn>
                <a:cxn ang="0">
                  <a:pos x="5715143" y="2275395"/>
                </a:cxn>
                <a:cxn ang="0">
                  <a:pos x="5757704" y="2523883"/>
                </a:cxn>
                <a:cxn ang="0">
                  <a:pos x="5765545" y="2770695"/>
                </a:cxn>
                <a:cxn ang="0">
                  <a:pos x="5776988" y="3038487"/>
                </a:cxn>
                <a:cxn ang="0">
                  <a:pos x="5751397" y="3303320"/>
                </a:cxn>
                <a:cxn ang="0">
                  <a:pos x="5701334" y="3565740"/>
                </a:cxn>
                <a:cxn ang="0">
                  <a:pos x="5640018" y="3783711"/>
                </a:cxn>
                <a:cxn ang="0">
                  <a:pos x="5553582" y="4015422"/>
                </a:cxn>
                <a:cxn ang="0">
                  <a:pos x="5427382" y="4276217"/>
                </a:cxn>
                <a:cxn ang="0">
                  <a:pos x="5310914" y="4470488"/>
                </a:cxn>
                <a:cxn ang="0">
                  <a:pos x="5148945" y="4694072"/>
                </a:cxn>
                <a:cxn ang="0">
                  <a:pos x="5012016" y="4853178"/>
                </a:cxn>
                <a:cxn ang="0">
                  <a:pos x="4850650" y="4997081"/>
                </a:cxn>
                <a:cxn ang="0">
                  <a:pos x="4685588" y="5155692"/>
                </a:cxn>
                <a:cxn ang="0">
                  <a:pos x="4504092" y="5273268"/>
                </a:cxn>
                <a:cxn ang="0">
                  <a:pos x="4316767" y="5404751"/>
                </a:cxn>
                <a:cxn ang="0">
                  <a:pos x="4074591" y="5513832"/>
                </a:cxn>
                <a:cxn ang="0">
                  <a:pos x="3850868" y="5617298"/>
                </a:cxn>
                <a:cxn ang="0">
                  <a:pos x="3570846" y="5687072"/>
                </a:cxn>
                <a:cxn ang="0">
                  <a:pos x="3360563" y="5734875"/>
                </a:cxn>
                <a:cxn ang="0">
                  <a:pos x="3134474" y="5770499"/>
                </a:cxn>
                <a:cxn ang="0">
                  <a:pos x="2816123" y="5767082"/>
                </a:cxn>
                <a:cxn ang="0">
                  <a:pos x="2474340" y="5750953"/>
                </a:cxn>
                <a:cxn ang="0">
                  <a:pos x="2125636" y="5678436"/>
                </a:cxn>
                <a:cxn ang="0">
                  <a:pos x="1788616" y="5563273"/>
                </a:cxn>
                <a:cxn ang="0">
                  <a:pos x="1468449" y="5407291"/>
                </a:cxn>
                <a:cxn ang="0">
                  <a:pos x="1099172" y="5158905"/>
                </a:cxn>
                <a:cxn ang="0">
                  <a:pos x="822197" y="4909489"/>
                </a:cxn>
                <a:cxn ang="0">
                  <a:pos x="568858" y="4612449"/>
                </a:cxn>
                <a:cxn ang="0">
                  <a:pos x="385482" y="4307801"/>
                </a:cxn>
                <a:cxn ang="0">
                  <a:pos x="229971" y="3989133"/>
                </a:cxn>
                <a:cxn ang="0">
                  <a:pos x="115074" y="3653675"/>
                </a:cxn>
                <a:cxn ang="0">
                  <a:pos x="42633" y="3306584"/>
                </a:cxn>
                <a:cxn ang="0">
                  <a:pos x="723" y="2953461"/>
                </a:cxn>
              </a:cxnLst>
              <a:rect l="0" t="0" r="r" b="b"/>
              <a:pathLst>
                <a:path w="5781040" h="5781040">
                  <a:moveTo>
                    <a:pt x="241" y="2927680"/>
                  </a:moveTo>
                  <a:lnTo>
                    <a:pt x="0" y="2890405"/>
                  </a:lnTo>
                  <a:lnTo>
                    <a:pt x="88" y="2876804"/>
                  </a:lnTo>
                  <a:lnTo>
                    <a:pt x="12788" y="2876880"/>
                  </a:lnTo>
                  <a:lnTo>
                    <a:pt x="12700" y="2890405"/>
                  </a:lnTo>
                  <a:lnTo>
                    <a:pt x="12941" y="2927604"/>
                  </a:lnTo>
                  <a:lnTo>
                    <a:pt x="241" y="2927680"/>
                  </a:lnTo>
                  <a:close/>
                </a:path>
                <a:path w="5781040" h="5781040">
                  <a:moveTo>
                    <a:pt x="13207" y="2838869"/>
                  </a:moveTo>
                  <a:lnTo>
                    <a:pt x="507" y="2838627"/>
                  </a:lnTo>
                  <a:lnTo>
                    <a:pt x="952" y="2815767"/>
                  </a:lnTo>
                  <a:lnTo>
                    <a:pt x="1828" y="2787764"/>
                  </a:lnTo>
                  <a:lnTo>
                    <a:pt x="14528" y="2788158"/>
                  </a:lnTo>
                  <a:lnTo>
                    <a:pt x="13638" y="2816123"/>
                  </a:lnTo>
                  <a:lnTo>
                    <a:pt x="13207" y="2838869"/>
                  </a:lnTo>
                  <a:close/>
                </a:path>
                <a:path w="5781040" h="5781040">
                  <a:moveTo>
                    <a:pt x="16090" y="2750172"/>
                  </a:moveTo>
                  <a:lnTo>
                    <a:pt x="3403" y="2749613"/>
                  </a:lnTo>
                  <a:lnTo>
                    <a:pt x="3758" y="2741625"/>
                  </a:lnTo>
                  <a:lnTo>
                    <a:pt x="5867" y="2704744"/>
                  </a:lnTo>
                  <a:lnTo>
                    <a:pt x="6286" y="2698737"/>
                  </a:lnTo>
                  <a:lnTo>
                    <a:pt x="18960" y="2699613"/>
                  </a:lnTo>
                  <a:lnTo>
                    <a:pt x="18537" y="2705582"/>
                  </a:lnTo>
                  <a:lnTo>
                    <a:pt x="16442" y="2742311"/>
                  </a:lnTo>
                  <a:lnTo>
                    <a:pt x="16090" y="2750172"/>
                  </a:lnTo>
                  <a:close/>
                </a:path>
                <a:path w="5781040" h="5781040">
                  <a:moveTo>
                    <a:pt x="21691" y="2661691"/>
                  </a:moveTo>
                  <a:lnTo>
                    <a:pt x="9029" y="2660650"/>
                  </a:lnTo>
                  <a:lnTo>
                    <a:pt x="11455" y="2631351"/>
                  </a:lnTo>
                  <a:lnTo>
                    <a:pt x="13487" y="2609964"/>
                  </a:lnTo>
                  <a:lnTo>
                    <a:pt x="26123" y="2611170"/>
                  </a:lnTo>
                  <a:lnTo>
                    <a:pt x="24097" y="2632519"/>
                  </a:lnTo>
                  <a:lnTo>
                    <a:pt x="21691" y="2661691"/>
                  </a:lnTo>
                  <a:close/>
                </a:path>
                <a:path w="5781040" h="5781040">
                  <a:moveTo>
                    <a:pt x="24097" y="2632519"/>
                  </a:moveTo>
                  <a:close/>
                </a:path>
                <a:path w="5781040" h="5781040">
                  <a:moveTo>
                    <a:pt x="30022" y="2573350"/>
                  </a:moveTo>
                  <a:lnTo>
                    <a:pt x="17386" y="2571991"/>
                  </a:lnTo>
                  <a:lnTo>
                    <a:pt x="18846" y="2558478"/>
                  </a:lnTo>
                  <a:lnTo>
                    <a:pt x="23342" y="2521381"/>
                  </a:lnTo>
                  <a:lnTo>
                    <a:pt x="35928" y="2523058"/>
                  </a:lnTo>
                  <a:lnTo>
                    <a:pt x="31460" y="2559964"/>
                  </a:lnTo>
                  <a:lnTo>
                    <a:pt x="30022" y="2573350"/>
                  </a:lnTo>
                  <a:close/>
                </a:path>
                <a:path w="5781040" h="5781040">
                  <a:moveTo>
                    <a:pt x="35817" y="2523883"/>
                  </a:moveTo>
                  <a:close/>
                </a:path>
                <a:path w="5781040" h="5781040">
                  <a:moveTo>
                    <a:pt x="31460" y="2559964"/>
                  </a:moveTo>
                  <a:close/>
                </a:path>
                <a:path w="5781040" h="5781040">
                  <a:moveTo>
                    <a:pt x="40995" y="2485377"/>
                  </a:moveTo>
                  <a:lnTo>
                    <a:pt x="28422" y="2483535"/>
                  </a:lnTo>
                  <a:lnTo>
                    <a:pt x="33299" y="2450198"/>
                  </a:lnTo>
                  <a:lnTo>
                    <a:pt x="36004" y="2433231"/>
                  </a:lnTo>
                  <a:lnTo>
                    <a:pt x="48551" y="2435225"/>
                  </a:lnTo>
                  <a:lnTo>
                    <a:pt x="45848" y="2452154"/>
                  </a:lnTo>
                  <a:lnTo>
                    <a:pt x="40995" y="2485377"/>
                  </a:lnTo>
                  <a:close/>
                </a:path>
                <a:path w="5781040" h="5781040">
                  <a:moveTo>
                    <a:pt x="54762" y="2397721"/>
                  </a:moveTo>
                  <a:lnTo>
                    <a:pt x="42252" y="2395562"/>
                  </a:lnTo>
                  <a:lnTo>
                    <a:pt x="45148" y="2378722"/>
                  </a:lnTo>
                  <a:lnTo>
                    <a:pt x="51295" y="2345499"/>
                  </a:lnTo>
                  <a:lnTo>
                    <a:pt x="63791" y="2347810"/>
                  </a:lnTo>
                  <a:lnTo>
                    <a:pt x="57644" y="2380996"/>
                  </a:lnTo>
                  <a:lnTo>
                    <a:pt x="54762" y="2397721"/>
                  </a:lnTo>
                  <a:close/>
                </a:path>
                <a:path w="5781040" h="5781040">
                  <a:moveTo>
                    <a:pt x="57645" y="2380996"/>
                  </a:moveTo>
                  <a:close/>
                </a:path>
                <a:path w="5781040" h="5781040">
                  <a:moveTo>
                    <a:pt x="71145" y="2310511"/>
                  </a:moveTo>
                  <a:lnTo>
                    <a:pt x="58686" y="2308034"/>
                  </a:lnTo>
                  <a:lnTo>
                    <a:pt x="66154" y="2272665"/>
                  </a:lnTo>
                  <a:lnTo>
                    <a:pt x="69392" y="2258212"/>
                  </a:lnTo>
                  <a:lnTo>
                    <a:pt x="81787" y="2260993"/>
                  </a:lnTo>
                  <a:lnTo>
                    <a:pt x="78558" y="2275395"/>
                  </a:lnTo>
                  <a:lnTo>
                    <a:pt x="71145" y="2310511"/>
                  </a:lnTo>
                  <a:close/>
                </a:path>
                <a:path w="5781040" h="5781040">
                  <a:moveTo>
                    <a:pt x="78561" y="2275395"/>
                  </a:moveTo>
                  <a:close/>
                </a:path>
                <a:path w="5781040" h="5781040">
                  <a:moveTo>
                    <a:pt x="71157" y="2310447"/>
                  </a:moveTo>
                  <a:close/>
                </a:path>
                <a:path w="5781040" h="5781040">
                  <a:moveTo>
                    <a:pt x="90309" y="2223947"/>
                  </a:moveTo>
                  <a:lnTo>
                    <a:pt x="77952" y="2221014"/>
                  </a:lnTo>
                  <a:lnTo>
                    <a:pt x="82295" y="2202738"/>
                  </a:lnTo>
                  <a:lnTo>
                    <a:pt x="90106" y="2171598"/>
                  </a:lnTo>
                  <a:lnTo>
                    <a:pt x="102425" y="2174697"/>
                  </a:lnTo>
                  <a:lnTo>
                    <a:pt x="94622" y="2205786"/>
                  </a:lnTo>
                  <a:lnTo>
                    <a:pt x="90309" y="2223947"/>
                  </a:lnTo>
                  <a:close/>
                </a:path>
                <a:path w="5781040" h="5781040">
                  <a:moveTo>
                    <a:pt x="94627" y="2205786"/>
                  </a:moveTo>
                  <a:close/>
                </a:path>
                <a:path w="5781040" h="5781040">
                  <a:moveTo>
                    <a:pt x="112077" y="2137918"/>
                  </a:moveTo>
                  <a:lnTo>
                    <a:pt x="99796" y="2134679"/>
                  </a:lnTo>
                  <a:lnTo>
                    <a:pt x="100113" y="2133473"/>
                  </a:lnTo>
                  <a:lnTo>
                    <a:pt x="109651" y="2099094"/>
                  </a:lnTo>
                  <a:lnTo>
                    <a:pt x="113563" y="2085619"/>
                  </a:lnTo>
                  <a:lnTo>
                    <a:pt x="125767" y="2089162"/>
                  </a:lnTo>
                  <a:lnTo>
                    <a:pt x="121860" y="2102599"/>
                  </a:lnTo>
                  <a:lnTo>
                    <a:pt x="112362" y="2136825"/>
                  </a:lnTo>
                  <a:lnTo>
                    <a:pt x="112077" y="2137918"/>
                  </a:lnTo>
                  <a:close/>
                </a:path>
                <a:path w="5781040" h="5781040">
                  <a:moveTo>
                    <a:pt x="121860" y="2102599"/>
                  </a:moveTo>
                  <a:close/>
                </a:path>
                <a:path w="5781040" h="5781040">
                  <a:moveTo>
                    <a:pt x="112369" y="2136825"/>
                  </a:moveTo>
                  <a:close/>
                </a:path>
                <a:path w="5781040" h="5781040">
                  <a:moveTo>
                    <a:pt x="136575" y="2052713"/>
                  </a:moveTo>
                  <a:lnTo>
                    <a:pt x="124421" y="2049018"/>
                  </a:lnTo>
                  <a:lnTo>
                    <a:pt x="129946" y="2030857"/>
                  </a:lnTo>
                  <a:lnTo>
                    <a:pt x="139610" y="2000453"/>
                  </a:lnTo>
                  <a:lnTo>
                    <a:pt x="151713" y="2004301"/>
                  </a:lnTo>
                  <a:lnTo>
                    <a:pt x="142064" y="2034667"/>
                  </a:lnTo>
                  <a:lnTo>
                    <a:pt x="136575" y="2052713"/>
                  </a:lnTo>
                  <a:close/>
                </a:path>
                <a:path w="5781040" h="5781040">
                  <a:moveTo>
                    <a:pt x="142064" y="2034667"/>
                  </a:moveTo>
                  <a:close/>
                </a:path>
                <a:path w="5781040" h="5781040">
                  <a:moveTo>
                    <a:pt x="163639" y="1968195"/>
                  </a:moveTo>
                  <a:lnTo>
                    <a:pt x="151586" y="1964207"/>
                  </a:lnTo>
                  <a:lnTo>
                    <a:pt x="151866" y="1963343"/>
                  </a:lnTo>
                  <a:lnTo>
                    <a:pt x="163436" y="1929853"/>
                  </a:lnTo>
                  <a:lnTo>
                    <a:pt x="168376" y="1916087"/>
                  </a:lnTo>
                  <a:lnTo>
                    <a:pt x="180327" y="1920379"/>
                  </a:lnTo>
                  <a:lnTo>
                    <a:pt x="175402" y="1934108"/>
                  </a:lnTo>
                  <a:lnTo>
                    <a:pt x="163881" y="1967445"/>
                  </a:lnTo>
                  <a:lnTo>
                    <a:pt x="163639" y="1968195"/>
                  </a:lnTo>
                  <a:close/>
                </a:path>
                <a:path w="5781040" h="5781040">
                  <a:moveTo>
                    <a:pt x="175402" y="1934108"/>
                  </a:moveTo>
                  <a:close/>
                </a:path>
                <a:path w="5781040" h="5781040">
                  <a:moveTo>
                    <a:pt x="163892" y="1967411"/>
                  </a:moveTo>
                  <a:close/>
                </a:path>
                <a:path w="5781040" h="5781040">
                  <a:moveTo>
                    <a:pt x="163881" y="1967445"/>
                  </a:moveTo>
                  <a:close/>
                </a:path>
                <a:path w="5781040" h="5781040">
                  <a:moveTo>
                    <a:pt x="193382" y="1884680"/>
                  </a:moveTo>
                  <a:lnTo>
                    <a:pt x="181482" y="1880234"/>
                  </a:lnTo>
                  <a:lnTo>
                    <a:pt x="187743" y="1863458"/>
                  </a:lnTo>
                  <a:lnTo>
                    <a:pt x="199643" y="1832711"/>
                  </a:lnTo>
                  <a:lnTo>
                    <a:pt x="211492" y="1837296"/>
                  </a:lnTo>
                  <a:lnTo>
                    <a:pt x="199602" y="1868004"/>
                  </a:lnTo>
                  <a:lnTo>
                    <a:pt x="193382" y="1884680"/>
                  </a:lnTo>
                  <a:close/>
                </a:path>
                <a:path w="5781040" h="5781040">
                  <a:moveTo>
                    <a:pt x="199605" y="1868004"/>
                  </a:moveTo>
                  <a:close/>
                </a:path>
                <a:path w="5781040" h="5781040">
                  <a:moveTo>
                    <a:pt x="225602" y="1802079"/>
                  </a:moveTo>
                  <a:lnTo>
                    <a:pt x="213880" y="1797202"/>
                  </a:lnTo>
                  <a:lnTo>
                    <a:pt x="227139" y="1765300"/>
                  </a:lnTo>
                  <a:lnTo>
                    <a:pt x="233603" y="1750301"/>
                  </a:lnTo>
                  <a:lnTo>
                    <a:pt x="245262" y="1755317"/>
                  </a:lnTo>
                  <a:lnTo>
                    <a:pt x="238829" y="1770291"/>
                  </a:lnTo>
                  <a:lnTo>
                    <a:pt x="225602" y="1802079"/>
                  </a:lnTo>
                  <a:close/>
                </a:path>
                <a:path w="5781040" h="5781040">
                  <a:moveTo>
                    <a:pt x="238829" y="1770291"/>
                  </a:moveTo>
                  <a:close/>
                </a:path>
                <a:path w="5781040" h="5781040">
                  <a:moveTo>
                    <a:pt x="260502" y="1720481"/>
                  </a:moveTo>
                  <a:lnTo>
                    <a:pt x="248907" y="1715325"/>
                  </a:lnTo>
                  <a:lnTo>
                    <a:pt x="255333" y="1700872"/>
                  </a:lnTo>
                  <a:lnTo>
                    <a:pt x="269963" y="1669021"/>
                  </a:lnTo>
                  <a:lnTo>
                    <a:pt x="281507" y="1674317"/>
                  </a:lnTo>
                  <a:lnTo>
                    <a:pt x="266881" y="1706143"/>
                  </a:lnTo>
                  <a:lnTo>
                    <a:pt x="260502" y="1720481"/>
                  </a:lnTo>
                  <a:close/>
                </a:path>
                <a:path w="5781040" h="5781040">
                  <a:moveTo>
                    <a:pt x="266890" y="1706143"/>
                  </a:moveTo>
                  <a:close/>
                </a:path>
                <a:path w="5781040" h="5781040">
                  <a:moveTo>
                    <a:pt x="297802" y="1640052"/>
                  </a:moveTo>
                  <a:lnTo>
                    <a:pt x="286397" y="1634464"/>
                  </a:lnTo>
                  <a:lnTo>
                    <a:pt x="300430" y="1605788"/>
                  </a:lnTo>
                  <a:lnTo>
                    <a:pt x="308965" y="1588871"/>
                  </a:lnTo>
                  <a:lnTo>
                    <a:pt x="320306" y="1594599"/>
                  </a:lnTo>
                  <a:lnTo>
                    <a:pt x="311785" y="1611477"/>
                  </a:lnTo>
                  <a:lnTo>
                    <a:pt x="297802" y="1640052"/>
                  </a:lnTo>
                  <a:close/>
                </a:path>
                <a:path w="5781040" h="5781040">
                  <a:moveTo>
                    <a:pt x="311811" y="1611425"/>
                  </a:moveTo>
                  <a:close/>
                </a:path>
                <a:path w="5781040" h="5781040">
                  <a:moveTo>
                    <a:pt x="311785" y="1611477"/>
                  </a:moveTo>
                  <a:close/>
                </a:path>
                <a:path w="5781040" h="5781040">
                  <a:moveTo>
                    <a:pt x="337667" y="1560766"/>
                  </a:moveTo>
                  <a:lnTo>
                    <a:pt x="326402" y="1554911"/>
                  </a:lnTo>
                  <a:lnTo>
                    <a:pt x="332346" y="1543469"/>
                  </a:lnTo>
                  <a:lnTo>
                    <a:pt x="348856" y="1512646"/>
                  </a:lnTo>
                  <a:lnTo>
                    <a:pt x="350354" y="1509928"/>
                  </a:lnTo>
                  <a:lnTo>
                    <a:pt x="361467" y="1516062"/>
                  </a:lnTo>
                  <a:lnTo>
                    <a:pt x="359991" y="1518742"/>
                  </a:lnTo>
                  <a:lnTo>
                    <a:pt x="343565" y="1549425"/>
                  </a:lnTo>
                  <a:lnTo>
                    <a:pt x="337667" y="1560766"/>
                  </a:lnTo>
                  <a:close/>
                </a:path>
                <a:path w="5781040" h="5781040">
                  <a:moveTo>
                    <a:pt x="359993" y="1518742"/>
                  </a:moveTo>
                  <a:close/>
                </a:path>
                <a:path w="5781040" h="5781040">
                  <a:moveTo>
                    <a:pt x="343565" y="1549425"/>
                  </a:moveTo>
                  <a:close/>
                </a:path>
                <a:path w="5781040" h="5781040">
                  <a:moveTo>
                    <a:pt x="379894" y="1482801"/>
                  </a:moveTo>
                  <a:lnTo>
                    <a:pt x="368845" y="1476540"/>
                  </a:lnTo>
                  <a:lnTo>
                    <a:pt x="382942" y="1451660"/>
                  </a:lnTo>
                  <a:lnTo>
                    <a:pt x="394169" y="1432407"/>
                  </a:lnTo>
                  <a:lnTo>
                    <a:pt x="405142" y="1438808"/>
                  </a:lnTo>
                  <a:lnTo>
                    <a:pt x="393943" y="1458023"/>
                  </a:lnTo>
                  <a:lnTo>
                    <a:pt x="379894" y="1482801"/>
                  </a:lnTo>
                  <a:close/>
                </a:path>
                <a:path w="5781040" h="5781040">
                  <a:moveTo>
                    <a:pt x="393943" y="1458023"/>
                  </a:moveTo>
                  <a:close/>
                </a:path>
                <a:path w="5781040" h="5781040">
                  <a:moveTo>
                    <a:pt x="424560" y="1406118"/>
                  </a:moveTo>
                  <a:lnTo>
                    <a:pt x="413664" y="1399590"/>
                  </a:lnTo>
                  <a:lnTo>
                    <a:pt x="418452" y="1391602"/>
                  </a:lnTo>
                  <a:lnTo>
                    <a:pt x="436727" y="1361922"/>
                  </a:lnTo>
                  <a:lnTo>
                    <a:pt x="440359" y="1356194"/>
                  </a:lnTo>
                  <a:lnTo>
                    <a:pt x="451091" y="1362976"/>
                  </a:lnTo>
                  <a:lnTo>
                    <a:pt x="447483" y="1368678"/>
                  </a:lnTo>
                  <a:lnTo>
                    <a:pt x="429285" y="1398231"/>
                  </a:lnTo>
                  <a:lnTo>
                    <a:pt x="424560" y="1406118"/>
                  </a:lnTo>
                  <a:close/>
                </a:path>
                <a:path w="5781040" h="5781040">
                  <a:moveTo>
                    <a:pt x="447484" y="1368678"/>
                  </a:moveTo>
                  <a:close/>
                </a:path>
                <a:path w="5781040" h="5781040">
                  <a:moveTo>
                    <a:pt x="429287" y="1398228"/>
                  </a:moveTo>
                  <a:close/>
                </a:path>
                <a:path w="5781040" h="5781040">
                  <a:moveTo>
                    <a:pt x="429285" y="1398231"/>
                  </a:moveTo>
                  <a:close/>
                </a:path>
                <a:path w="5781040" h="5781040">
                  <a:moveTo>
                    <a:pt x="471525" y="1330909"/>
                  </a:moveTo>
                  <a:lnTo>
                    <a:pt x="460870" y="1323987"/>
                  </a:lnTo>
                  <a:lnTo>
                    <a:pt x="474319" y="1303286"/>
                  </a:lnTo>
                  <a:lnTo>
                    <a:pt x="488848" y="1281506"/>
                  </a:lnTo>
                  <a:lnTo>
                    <a:pt x="499414" y="1288554"/>
                  </a:lnTo>
                  <a:lnTo>
                    <a:pt x="484908" y="1310297"/>
                  </a:lnTo>
                  <a:lnTo>
                    <a:pt x="471525" y="1330909"/>
                  </a:lnTo>
                  <a:close/>
                </a:path>
                <a:path w="5781040" h="5781040">
                  <a:moveTo>
                    <a:pt x="484911" y="1310297"/>
                  </a:moveTo>
                  <a:close/>
                </a:path>
                <a:path w="5781040" h="5781040">
                  <a:moveTo>
                    <a:pt x="520801" y="1257109"/>
                  </a:moveTo>
                  <a:lnTo>
                    <a:pt x="510323" y="1249933"/>
                  </a:lnTo>
                  <a:lnTo>
                    <a:pt x="513282" y="1245628"/>
                  </a:lnTo>
                  <a:lnTo>
                    <a:pt x="533260" y="1217168"/>
                  </a:lnTo>
                  <a:lnTo>
                    <a:pt x="539660" y="1208277"/>
                  </a:lnTo>
                  <a:lnTo>
                    <a:pt x="549960" y="1215707"/>
                  </a:lnTo>
                  <a:lnTo>
                    <a:pt x="543591" y="1224559"/>
                  </a:lnTo>
                  <a:lnTo>
                    <a:pt x="523691" y="1252893"/>
                  </a:lnTo>
                  <a:lnTo>
                    <a:pt x="520801" y="1257109"/>
                  </a:lnTo>
                  <a:close/>
                </a:path>
                <a:path w="5781040" h="5781040">
                  <a:moveTo>
                    <a:pt x="543591" y="1224559"/>
                  </a:moveTo>
                  <a:close/>
                </a:path>
                <a:path w="5781040" h="5781040">
                  <a:moveTo>
                    <a:pt x="523696" y="1252893"/>
                  </a:moveTo>
                  <a:close/>
                </a:path>
                <a:path w="5781040" h="5781040">
                  <a:moveTo>
                    <a:pt x="572325" y="1184948"/>
                  </a:moveTo>
                  <a:lnTo>
                    <a:pt x="562114" y="1177404"/>
                  </a:lnTo>
                  <a:lnTo>
                    <a:pt x="574217" y="1161008"/>
                  </a:lnTo>
                  <a:lnTo>
                    <a:pt x="592632" y="1136700"/>
                  </a:lnTo>
                  <a:lnTo>
                    <a:pt x="602754" y="1144358"/>
                  </a:lnTo>
                  <a:lnTo>
                    <a:pt x="584378" y="1168641"/>
                  </a:lnTo>
                  <a:lnTo>
                    <a:pt x="572325" y="1184948"/>
                  </a:lnTo>
                  <a:close/>
                </a:path>
                <a:path w="5781040" h="5781040">
                  <a:moveTo>
                    <a:pt x="584378" y="1168641"/>
                  </a:moveTo>
                  <a:close/>
                </a:path>
                <a:path w="5781040" h="5781040">
                  <a:moveTo>
                    <a:pt x="626033" y="1114298"/>
                  </a:moveTo>
                  <a:lnTo>
                    <a:pt x="616000" y="1106512"/>
                  </a:lnTo>
                  <a:lnTo>
                    <a:pt x="638085" y="1078725"/>
                  </a:lnTo>
                  <a:lnTo>
                    <a:pt x="647852" y="1066749"/>
                  </a:lnTo>
                  <a:lnTo>
                    <a:pt x="657694" y="1074775"/>
                  </a:lnTo>
                  <a:lnTo>
                    <a:pt x="647964" y="1086713"/>
                  </a:lnTo>
                  <a:lnTo>
                    <a:pt x="626033" y="1114298"/>
                  </a:lnTo>
                  <a:close/>
                </a:path>
                <a:path w="5781040" h="5781040">
                  <a:moveTo>
                    <a:pt x="647964" y="1086713"/>
                  </a:moveTo>
                  <a:close/>
                </a:path>
                <a:path w="5781040" h="5781040">
                  <a:moveTo>
                    <a:pt x="626442" y="1113764"/>
                  </a:moveTo>
                  <a:close/>
                </a:path>
                <a:path w="5781040" h="5781040">
                  <a:moveTo>
                    <a:pt x="681900" y="1045438"/>
                  </a:moveTo>
                  <a:lnTo>
                    <a:pt x="672147" y="1037297"/>
                  </a:lnTo>
                  <a:lnTo>
                    <a:pt x="682269" y="1025194"/>
                  </a:lnTo>
                  <a:lnTo>
                    <a:pt x="705141" y="998474"/>
                  </a:lnTo>
                  <a:lnTo>
                    <a:pt x="714692" y="1006843"/>
                  </a:lnTo>
                  <a:lnTo>
                    <a:pt x="691931" y="1033424"/>
                  </a:lnTo>
                  <a:lnTo>
                    <a:pt x="681900" y="1045438"/>
                  </a:lnTo>
                  <a:close/>
                </a:path>
                <a:path w="5781040" h="5781040">
                  <a:moveTo>
                    <a:pt x="714407" y="1007173"/>
                  </a:moveTo>
                  <a:close/>
                </a:path>
                <a:path w="5781040" h="5781040">
                  <a:moveTo>
                    <a:pt x="691946" y="1033424"/>
                  </a:moveTo>
                  <a:close/>
                </a:path>
                <a:path w="5781040" h="5781040">
                  <a:moveTo>
                    <a:pt x="739787" y="978281"/>
                  </a:moveTo>
                  <a:lnTo>
                    <a:pt x="730338" y="969797"/>
                  </a:lnTo>
                  <a:lnTo>
                    <a:pt x="750861" y="946950"/>
                  </a:lnTo>
                  <a:lnTo>
                    <a:pt x="764514" y="932103"/>
                  </a:lnTo>
                  <a:lnTo>
                    <a:pt x="773861" y="940701"/>
                  </a:lnTo>
                  <a:lnTo>
                    <a:pt x="760228" y="955522"/>
                  </a:lnTo>
                  <a:lnTo>
                    <a:pt x="739787" y="978281"/>
                  </a:lnTo>
                  <a:close/>
                </a:path>
                <a:path w="5781040" h="5781040">
                  <a:moveTo>
                    <a:pt x="760234" y="955522"/>
                  </a:moveTo>
                  <a:close/>
                </a:path>
                <a:path w="5781040" h="5781040">
                  <a:moveTo>
                    <a:pt x="799807" y="912914"/>
                  </a:moveTo>
                  <a:lnTo>
                    <a:pt x="790562" y="904201"/>
                  </a:lnTo>
                  <a:lnTo>
                    <a:pt x="798118" y="896188"/>
                  </a:lnTo>
                  <a:lnTo>
                    <a:pt x="822197" y="871232"/>
                  </a:lnTo>
                  <a:lnTo>
                    <a:pt x="825893" y="867486"/>
                  </a:lnTo>
                  <a:lnTo>
                    <a:pt x="834923" y="876414"/>
                  </a:lnTo>
                  <a:lnTo>
                    <a:pt x="831267" y="880135"/>
                  </a:lnTo>
                  <a:lnTo>
                    <a:pt x="807290" y="904976"/>
                  </a:lnTo>
                  <a:lnTo>
                    <a:pt x="799807" y="912914"/>
                  </a:lnTo>
                  <a:close/>
                </a:path>
                <a:path w="5781040" h="5781040">
                  <a:moveTo>
                    <a:pt x="831267" y="880135"/>
                  </a:moveTo>
                  <a:close/>
                </a:path>
                <a:path w="5781040" h="5781040">
                  <a:moveTo>
                    <a:pt x="807290" y="904976"/>
                  </a:moveTo>
                  <a:close/>
                </a:path>
                <a:path w="5781040" h="5781040">
                  <a:moveTo>
                    <a:pt x="861732" y="849439"/>
                  </a:moveTo>
                  <a:lnTo>
                    <a:pt x="852804" y="840409"/>
                  </a:lnTo>
                  <a:lnTo>
                    <a:pt x="871232" y="822197"/>
                  </a:lnTo>
                  <a:lnTo>
                    <a:pt x="889202" y="804862"/>
                  </a:lnTo>
                  <a:lnTo>
                    <a:pt x="898016" y="814006"/>
                  </a:lnTo>
                  <a:lnTo>
                    <a:pt x="880070" y="831316"/>
                  </a:lnTo>
                  <a:lnTo>
                    <a:pt x="861732" y="849439"/>
                  </a:lnTo>
                  <a:close/>
                </a:path>
                <a:path w="5781040" h="5781040">
                  <a:moveTo>
                    <a:pt x="880071" y="831316"/>
                  </a:moveTo>
                  <a:close/>
                </a:path>
                <a:path w="5781040" h="5781040">
                  <a:moveTo>
                    <a:pt x="925613" y="787844"/>
                  </a:moveTo>
                  <a:lnTo>
                    <a:pt x="916901" y="778598"/>
                  </a:lnTo>
                  <a:lnTo>
                    <a:pt x="921422" y="774344"/>
                  </a:lnTo>
                  <a:lnTo>
                    <a:pt x="946949" y="750862"/>
                  </a:lnTo>
                  <a:lnTo>
                    <a:pt x="954430" y="744143"/>
                  </a:lnTo>
                  <a:lnTo>
                    <a:pt x="962926" y="753592"/>
                  </a:lnTo>
                  <a:lnTo>
                    <a:pt x="955467" y="760285"/>
                  </a:lnTo>
                  <a:lnTo>
                    <a:pt x="930055" y="783666"/>
                  </a:lnTo>
                  <a:lnTo>
                    <a:pt x="925613" y="787844"/>
                  </a:lnTo>
                  <a:close/>
                </a:path>
                <a:path w="5781040" h="5781040">
                  <a:moveTo>
                    <a:pt x="955467" y="760285"/>
                  </a:moveTo>
                  <a:close/>
                </a:path>
                <a:path w="5781040" h="5781040">
                  <a:moveTo>
                    <a:pt x="930055" y="783666"/>
                  </a:moveTo>
                  <a:close/>
                </a:path>
                <a:path w="5781040" h="5781040">
                  <a:moveTo>
                    <a:pt x="991323" y="728306"/>
                  </a:moveTo>
                  <a:lnTo>
                    <a:pt x="982941" y="718756"/>
                  </a:lnTo>
                  <a:lnTo>
                    <a:pt x="998829" y="704824"/>
                  </a:lnTo>
                  <a:lnTo>
                    <a:pt x="1021435" y="685482"/>
                  </a:lnTo>
                  <a:lnTo>
                    <a:pt x="1029690" y="695134"/>
                  </a:lnTo>
                  <a:lnTo>
                    <a:pt x="1007115" y="714451"/>
                  </a:lnTo>
                  <a:lnTo>
                    <a:pt x="991323" y="728306"/>
                  </a:lnTo>
                  <a:close/>
                </a:path>
                <a:path w="5781040" h="5781040">
                  <a:moveTo>
                    <a:pt x="1007122" y="714451"/>
                  </a:moveTo>
                  <a:close/>
                </a:path>
                <a:path w="5781040" h="5781040">
                  <a:moveTo>
                    <a:pt x="1058836" y="670712"/>
                  </a:moveTo>
                  <a:lnTo>
                    <a:pt x="1050696" y="660971"/>
                  </a:lnTo>
                  <a:lnTo>
                    <a:pt x="1051826" y="660019"/>
                  </a:lnTo>
                  <a:lnTo>
                    <a:pt x="1078725" y="638086"/>
                  </a:lnTo>
                  <a:lnTo>
                    <a:pt x="1090282" y="628891"/>
                  </a:lnTo>
                  <a:lnTo>
                    <a:pt x="1098194" y="638835"/>
                  </a:lnTo>
                  <a:lnTo>
                    <a:pt x="1086651" y="648004"/>
                  </a:lnTo>
                  <a:lnTo>
                    <a:pt x="1059883" y="669836"/>
                  </a:lnTo>
                  <a:lnTo>
                    <a:pt x="1058836" y="670712"/>
                  </a:lnTo>
                  <a:close/>
                </a:path>
                <a:path w="5781040" h="5781040">
                  <a:moveTo>
                    <a:pt x="1086662" y="648004"/>
                  </a:moveTo>
                  <a:close/>
                </a:path>
                <a:path w="5781040" h="5781040">
                  <a:moveTo>
                    <a:pt x="1059883" y="669836"/>
                  </a:moveTo>
                  <a:close/>
                </a:path>
                <a:path w="5781040" h="5781040">
                  <a:moveTo>
                    <a:pt x="1128077" y="615327"/>
                  </a:moveTo>
                  <a:lnTo>
                    <a:pt x="1120292" y="605294"/>
                  </a:lnTo>
                  <a:lnTo>
                    <a:pt x="1133322" y="595185"/>
                  </a:lnTo>
                  <a:lnTo>
                    <a:pt x="1160728" y="574433"/>
                  </a:lnTo>
                  <a:lnTo>
                    <a:pt x="1168399" y="584555"/>
                  </a:lnTo>
                  <a:lnTo>
                    <a:pt x="1141016" y="605294"/>
                  </a:lnTo>
                  <a:lnTo>
                    <a:pt x="1128077" y="615327"/>
                  </a:lnTo>
                  <a:close/>
                </a:path>
                <a:path w="5781040" h="5781040">
                  <a:moveTo>
                    <a:pt x="1141018" y="605294"/>
                  </a:moveTo>
                  <a:close/>
                </a:path>
                <a:path w="5781040" h="5781040">
                  <a:moveTo>
                    <a:pt x="1198943" y="562038"/>
                  </a:moveTo>
                  <a:lnTo>
                    <a:pt x="1191526" y="551726"/>
                  </a:lnTo>
                  <a:lnTo>
                    <a:pt x="1217167" y="533260"/>
                  </a:lnTo>
                  <a:lnTo>
                    <a:pt x="1232941" y="522185"/>
                  </a:lnTo>
                  <a:lnTo>
                    <a:pt x="1240243" y="532574"/>
                  </a:lnTo>
                  <a:lnTo>
                    <a:pt x="1224488" y="543636"/>
                  </a:lnTo>
                  <a:lnTo>
                    <a:pt x="1198943" y="562038"/>
                  </a:lnTo>
                  <a:close/>
                </a:path>
                <a:path w="5781040" h="5781040">
                  <a:moveTo>
                    <a:pt x="1224495" y="543636"/>
                  </a:moveTo>
                  <a:close/>
                </a:path>
                <a:path w="5781040" h="5781040">
                  <a:moveTo>
                    <a:pt x="1271511" y="510959"/>
                  </a:moveTo>
                  <a:lnTo>
                    <a:pt x="1264335" y="500468"/>
                  </a:lnTo>
                  <a:lnTo>
                    <a:pt x="1274330" y="493636"/>
                  </a:lnTo>
                  <a:lnTo>
                    <a:pt x="1303286" y="474319"/>
                  </a:lnTo>
                  <a:lnTo>
                    <a:pt x="1306677" y="472122"/>
                  </a:lnTo>
                  <a:lnTo>
                    <a:pt x="1313598" y="482777"/>
                  </a:lnTo>
                  <a:lnTo>
                    <a:pt x="1310239" y="484949"/>
                  </a:lnTo>
                  <a:lnTo>
                    <a:pt x="1281412" y="504177"/>
                  </a:lnTo>
                  <a:lnTo>
                    <a:pt x="1271511" y="510959"/>
                  </a:lnTo>
                  <a:close/>
                </a:path>
                <a:path w="5781040" h="5781040">
                  <a:moveTo>
                    <a:pt x="1310239" y="484949"/>
                  </a:moveTo>
                  <a:close/>
                </a:path>
                <a:path w="5781040" h="5781040">
                  <a:moveTo>
                    <a:pt x="1281412" y="504177"/>
                  </a:moveTo>
                  <a:close/>
                </a:path>
                <a:path w="5781040" h="5781040">
                  <a:moveTo>
                    <a:pt x="1345526" y="462127"/>
                  </a:moveTo>
                  <a:lnTo>
                    <a:pt x="1338732" y="451396"/>
                  </a:lnTo>
                  <a:lnTo>
                    <a:pt x="1361922" y="436727"/>
                  </a:lnTo>
                  <a:lnTo>
                    <a:pt x="1381886" y="424434"/>
                  </a:lnTo>
                  <a:lnTo>
                    <a:pt x="1388541" y="435254"/>
                  </a:lnTo>
                  <a:lnTo>
                    <a:pt x="1368618" y="447522"/>
                  </a:lnTo>
                  <a:lnTo>
                    <a:pt x="1345526" y="462127"/>
                  </a:lnTo>
                  <a:close/>
                </a:path>
                <a:path w="5781040" h="5781040">
                  <a:moveTo>
                    <a:pt x="1368618" y="447522"/>
                  </a:moveTo>
                  <a:close/>
                </a:path>
                <a:path w="5781040" h="5781040">
                  <a:moveTo>
                    <a:pt x="1421078" y="415594"/>
                  </a:moveTo>
                  <a:lnTo>
                    <a:pt x="1414551" y="404698"/>
                  </a:lnTo>
                  <a:lnTo>
                    <a:pt x="1421510" y="400519"/>
                  </a:lnTo>
                  <a:lnTo>
                    <a:pt x="1451660" y="382943"/>
                  </a:lnTo>
                  <a:lnTo>
                    <a:pt x="1458569" y="379031"/>
                  </a:lnTo>
                  <a:lnTo>
                    <a:pt x="1464830" y="390080"/>
                  </a:lnTo>
                  <a:lnTo>
                    <a:pt x="1457957" y="393979"/>
                  </a:lnTo>
                  <a:lnTo>
                    <a:pt x="1427949" y="411479"/>
                  </a:lnTo>
                  <a:lnTo>
                    <a:pt x="1421078" y="415594"/>
                  </a:lnTo>
                  <a:close/>
                </a:path>
                <a:path w="5781040" h="5781040">
                  <a:moveTo>
                    <a:pt x="1457959" y="393979"/>
                  </a:moveTo>
                  <a:close/>
                </a:path>
                <a:path w="5781040" h="5781040">
                  <a:moveTo>
                    <a:pt x="1427949" y="411479"/>
                  </a:moveTo>
                  <a:close/>
                </a:path>
                <a:path w="5781040" h="5781040">
                  <a:moveTo>
                    <a:pt x="1497977" y="371436"/>
                  </a:moveTo>
                  <a:lnTo>
                    <a:pt x="1491843" y="360311"/>
                  </a:lnTo>
                  <a:lnTo>
                    <a:pt x="1512645" y="348856"/>
                  </a:lnTo>
                  <a:lnTo>
                    <a:pt x="1536560" y="336054"/>
                  </a:lnTo>
                  <a:lnTo>
                    <a:pt x="1542554" y="347243"/>
                  </a:lnTo>
                  <a:lnTo>
                    <a:pt x="1518672" y="360032"/>
                  </a:lnTo>
                  <a:lnTo>
                    <a:pt x="1497977" y="371436"/>
                  </a:lnTo>
                  <a:close/>
                </a:path>
                <a:path w="5781040" h="5781040">
                  <a:moveTo>
                    <a:pt x="1518672" y="360032"/>
                  </a:moveTo>
                  <a:close/>
                </a:path>
                <a:path w="5781040" h="5781040">
                  <a:moveTo>
                    <a:pt x="1576247" y="329628"/>
                  </a:moveTo>
                  <a:lnTo>
                    <a:pt x="1570392" y="318350"/>
                  </a:lnTo>
                  <a:lnTo>
                    <a:pt x="1574520" y="316204"/>
                  </a:lnTo>
                  <a:lnTo>
                    <a:pt x="1605787" y="300431"/>
                  </a:lnTo>
                  <a:lnTo>
                    <a:pt x="1615922" y="295478"/>
                  </a:lnTo>
                  <a:lnTo>
                    <a:pt x="1621497" y="306882"/>
                  </a:lnTo>
                  <a:lnTo>
                    <a:pt x="1611401" y="311823"/>
                  </a:lnTo>
                  <a:lnTo>
                    <a:pt x="1580263" y="327532"/>
                  </a:lnTo>
                  <a:lnTo>
                    <a:pt x="1576247" y="329628"/>
                  </a:lnTo>
                  <a:close/>
                </a:path>
                <a:path w="5781040" h="5781040">
                  <a:moveTo>
                    <a:pt x="1611424" y="311811"/>
                  </a:moveTo>
                  <a:close/>
                </a:path>
                <a:path w="5781040" h="5781040">
                  <a:moveTo>
                    <a:pt x="1611401" y="311823"/>
                  </a:moveTo>
                  <a:close/>
                </a:path>
                <a:path w="5781040" h="5781040">
                  <a:moveTo>
                    <a:pt x="1580273" y="327532"/>
                  </a:moveTo>
                  <a:close/>
                </a:path>
                <a:path w="5781040" h="5781040">
                  <a:moveTo>
                    <a:pt x="1655724" y="290322"/>
                  </a:moveTo>
                  <a:lnTo>
                    <a:pt x="1650288" y="278853"/>
                  </a:lnTo>
                  <a:lnTo>
                    <a:pt x="1668970" y="269989"/>
                  </a:lnTo>
                  <a:lnTo>
                    <a:pt x="1696414" y="257378"/>
                  </a:lnTo>
                  <a:lnTo>
                    <a:pt x="1701710" y="268922"/>
                  </a:lnTo>
                  <a:lnTo>
                    <a:pt x="1674287" y="281520"/>
                  </a:lnTo>
                  <a:lnTo>
                    <a:pt x="1655724" y="290322"/>
                  </a:lnTo>
                  <a:close/>
                </a:path>
                <a:path w="5781040" h="5781040">
                  <a:moveTo>
                    <a:pt x="1674304" y="281520"/>
                  </a:moveTo>
                  <a:close/>
                </a:path>
                <a:path w="5781040" h="5781040">
                  <a:moveTo>
                    <a:pt x="1736432" y="253415"/>
                  </a:moveTo>
                  <a:lnTo>
                    <a:pt x="1731263" y="241807"/>
                  </a:lnTo>
                  <a:lnTo>
                    <a:pt x="1732978" y="241045"/>
                  </a:lnTo>
                  <a:lnTo>
                    <a:pt x="1765299" y="227139"/>
                  </a:lnTo>
                  <a:lnTo>
                    <a:pt x="1778126" y="221805"/>
                  </a:lnTo>
                  <a:lnTo>
                    <a:pt x="1783003" y="233540"/>
                  </a:lnTo>
                  <a:lnTo>
                    <a:pt x="1770202" y="238861"/>
                  </a:lnTo>
                  <a:lnTo>
                    <a:pt x="1738023" y="252704"/>
                  </a:lnTo>
                  <a:lnTo>
                    <a:pt x="1736432" y="253415"/>
                  </a:lnTo>
                  <a:close/>
                </a:path>
                <a:path w="5781040" h="5781040">
                  <a:moveTo>
                    <a:pt x="1770214" y="238861"/>
                  </a:moveTo>
                  <a:close/>
                </a:path>
                <a:path w="5781040" h="5781040">
                  <a:moveTo>
                    <a:pt x="1738032" y="252704"/>
                  </a:moveTo>
                  <a:close/>
                </a:path>
                <a:path w="5781040" h="5781040">
                  <a:moveTo>
                    <a:pt x="1818195" y="219125"/>
                  </a:moveTo>
                  <a:lnTo>
                    <a:pt x="1813458" y="207340"/>
                  </a:lnTo>
                  <a:lnTo>
                    <a:pt x="1830539" y="200494"/>
                  </a:lnTo>
                  <a:lnTo>
                    <a:pt x="1860829" y="188760"/>
                  </a:lnTo>
                  <a:lnTo>
                    <a:pt x="1865413" y="200609"/>
                  </a:lnTo>
                  <a:lnTo>
                    <a:pt x="1835175" y="212318"/>
                  </a:lnTo>
                  <a:lnTo>
                    <a:pt x="1818195" y="219125"/>
                  </a:lnTo>
                  <a:close/>
                </a:path>
                <a:path w="5781040" h="5781040">
                  <a:moveTo>
                    <a:pt x="1835175" y="212318"/>
                  </a:moveTo>
                  <a:close/>
                </a:path>
                <a:path w="5781040" h="5781040">
                  <a:moveTo>
                    <a:pt x="1900948" y="187312"/>
                  </a:moveTo>
                  <a:lnTo>
                    <a:pt x="1896655" y="175361"/>
                  </a:lnTo>
                  <a:lnTo>
                    <a:pt x="1929853" y="163436"/>
                  </a:lnTo>
                  <a:lnTo>
                    <a:pt x="1944598" y="158343"/>
                  </a:lnTo>
                  <a:lnTo>
                    <a:pt x="1948751" y="170345"/>
                  </a:lnTo>
                  <a:lnTo>
                    <a:pt x="1934037" y="175425"/>
                  </a:lnTo>
                  <a:lnTo>
                    <a:pt x="1900948" y="187312"/>
                  </a:lnTo>
                  <a:close/>
                </a:path>
                <a:path w="5781040" h="5781040">
                  <a:moveTo>
                    <a:pt x="1934044" y="175425"/>
                  </a:moveTo>
                  <a:close/>
                </a:path>
                <a:path w="5781040" h="5781040">
                  <a:moveTo>
                    <a:pt x="1984755" y="158153"/>
                  </a:moveTo>
                  <a:lnTo>
                    <a:pt x="1980767" y="146088"/>
                  </a:lnTo>
                  <a:lnTo>
                    <a:pt x="1997011" y="140703"/>
                  </a:lnTo>
                  <a:lnTo>
                    <a:pt x="2029180" y="130479"/>
                  </a:lnTo>
                  <a:lnTo>
                    <a:pt x="2033028" y="142582"/>
                  </a:lnTo>
                  <a:lnTo>
                    <a:pt x="2000935" y="152793"/>
                  </a:lnTo>
                  <a:lnTo>
                    <a:pt x="1984755" y="158153"/>
                  </a:lnTo>
                  <a:close/>
                </a:path>
                <a:path w="5781040" h="5781040">
                  <a:moveTo>
                    <a:pt x="2000935" y="152793"/>
                  </a:moveTo>
                  <a:close/>
                </a:path>
                <a:path w="5781040" h="5781040">
                  <a:moveTo>
                    <a:pt x="2069325" y="131533"/>
                  </a:moveTo>
                  <a:lnTo>
                    <a:pt x="2065781" y="119329"/>
                  </a:lnTo>
                  <a:lnTo>
                    <a:pt x="2099093" y="109651"/>
                  </a:lnTo>
                  <a:lnTo>
                    <a:pt x="2114689" y="105321"/>
                  </a:lnTo>
                  <a:lnTo>
                    <a:pt x="2118093" y="117563"/>
                  </a:lnTo>
                  <a:lnTo>
                    <a:pt x="2102511" y="121881"/>
                  </a:lnTo>
                  <a:lnTo>
                    <a:pt x="2069325" y="131533"/>
                  </a:lnTo>
                  <a:close/>
                </a:path>
                <a:path w="5781040" h="5781040">
                  <a:moveTo>
                    <a:pt x="2102522" y="121881"/>
                  </a:moveTo>
                  <a:close/>
                </a:path>
                <a:path w="5781040" h="5781040">
                  <a:moveTo>
                    <a:pt x="2154783" y="107632"/>
                  </a:moveTo>
                  <a:lnTo>
                    <a:pt x="2151544" y="95351"/>
                  </a:lnTo>
                  <a:lnTo>
                    <a:pt x="2168016" y="90995"/>
                  </a:lnTo>
                  <a:lnTo>
                    <a:pt x="2200846" y="82765"/>
                  </a:lnTo>
                  <a:lnTo>
                    <a:pt x="2203932" y="95084"/>
                  </a:lnTo>
                  <a:lnTo>
                    <a:pt x="2171133" y="103314"/>
                  </a:lnTo>
                  <a:lnTo>
                    <a:pt x="2154783" y="107632"/>
                  </a:lnTo>
                  <a:close/>
                </a:path>
                <a:path w="5781040" h="5781040">
                  <a:moveTo>
                    <a:pt x="2171153" y="103314"/>
                  </a:moveTo>
                  <a:close/>
                </a:path>
                <a:path w="5781040" h="5781040">
                  <a:moveTo>
                    <a:pt x="2240838" y="86309"/>
                  </a:moveTo>
                  <a:lnTo>
                    <a:pt x="2238069" y="73913"/>
                  </a:lnTo>
                  <a:lnTo>
                    <a:pt x="2272664" y="66154"/>
                  </a:lnTo>
                  <a:lnTo>
                    <a:pt x="2287752" y="62966"/>
                  </a:lnTo>
                  <a:lnTo>
                    <a:pt x="2290381" y="75399"/>
                  </a:lnTo>
                  <a:lnTo>
                    <a:pt x="2275338" y="78574"/>
                  </a:lnTo>
                  <a:lnTo>
                    <a:pt x="2240838" y="86309"/>
                  </a:lnTo>
                  <a:close/>
                </a:path>
                <a:path w="5781040" h="5781040">
                  <a:moveTo>
                    <a:pt x="2275338" y="78574"/>
                  </a:moveTo>
                  <a:close/>
                </a:path>
                <a:path w="5781040" h="5781040">
                  <a:moveTo>
                    <a:pt x="2327617" y="67754"/>
                  </a:moveTo>
                  <a:lnTo>
                    <a:pt x="2325153" y="55295"/>
                  </a:lnTo>
                  <a:lnTo>
                    <a:pt x="2343213" y="51714"/>
                  </a:lnTo>
                  <a:lnTo>
                    <a:pt x="2375141" y="45808"/>
                  </a:lnTo>
                  <a:lnTo>
                    <a:pt x="2377452" y="58292"/>
                  </a:lnTo>
                  <a:lnTo>
                    <a:pt x="2345587" y="64198"/>
                  </a:lnTo>
                  <a:lnTo>
                    <a:pt x="2327617" y="67754"/>
                  </a:lnTo>
                  <a:close/>
                </a:path>
                <a:path w="5781040" h="5781040">
                  <a:moveTo>
                    <a:pt x="2345587" y="64198"/>
                  </a:moveTo>
                  <a:close/>
                </a:path>
                <a:path w="5781040" h="5781040">
                  <a:moveTo>
                    <a:pt x="2414917" y="51803"/>
                  </a:moveTo>
                  <a:lnTo>
                    <a:pt x="2412758" y="39293"/>
                  </a:lnTo>
                  <a:lnTo>
                    <a:pt x="2414384" y="39001"/>
                  </a:lnTo>
                  <a:lnTo>
                    <a:pt x="2450198" y="33312"/>
                  </a:lnTo>
                  <a:lnTo>
                    <a:pt x="2463101" y="31419"/>
                  </a:lnTo>
                  <a:lnTo>
                    <a:pt x="2464942" y="43980"/>
                  </a:lnTo>
                  <a:lnTo>
                    <a:pt x="2452074" y="45872"/>
                  </a:lnTo>
                  <a:lnTo>
                    <a:pt x="2414917" y="51803"/>
                  </a:lnTo>
                  <a:close/>
                </a:path>
                <a:path w="5781040" h="5781040">
                  <a:moveTo>
                    <a:pt x="2452077" y="45872"/>
                  </a:moveTo>
                  <a:close/>
                </a:path>
                <a:path w="5781040" h="5781040">
                  <a:moveTo>
                    <a:pt x="2416440" y="51547"/>
                  </a:moveTo>
                  <a:close/>
                </a:path>
                <a:path w="5781040" h="5781040">
                  <a:moveTo>
                    <a:pt x="2416429" y="51549"/>
                  </a:moveTo>
                  <a:close/>
                </a:path>
                <a:path w="5781040" h="5781040">
                  <a:moveTo>
                    <a:pt x="2502585" y="38658"/>
                  </a:moveTo>
                  <a:lnTo>
                    <a:pt x="2500909" y="26073"/>
                  </a:lnTo>
                  <a:lnTo>
                    <a:pt x="2522245" y="23228"/>
                  </a:lnTo>
                  <a:lnTo>
                    <a:pt x="2551391" y="19710"/>
                  </a:lnTo>
                  <a:lnTo>
                    <a:pt x="2552915" y="32308"/>
                  </a:lnTo>
                  <a:lnTo>
                    <a:pt x="2523788" y="35826"/>
                  </a:lnTo>
                  <a:lnTo>
                    <a:pt x="2502585" y="38658"/>
                  </a:lnTo>
                  <a:close/>
                </a:path>
                <a:path w="5781040" h="5781040">
                  <a:moveTo>
                    <a:pt x="2523807" y="35826"/>
                  </a:moveTo>
                  <a:close/>
                </a:path>
                <a:path w="5781040" h="5781040">
                  <a:moveTo>
                    <a:pt x="2590698" y="28143"/>
                  </a:moveTo>
                  <a:lnTo>
                    <a:pt x="2589339" y="15519"/>
                  </a:lnTo>
                  <a:lnTo>
                    <a:pt x="2594851" y="14922"/>
                  </a:lnTo>
                  <a:lnTo>
                    <a:pt x="2631350" y="11455"/>
                  </a:lnTo>
                  <a:lnTo>
                    <a:pt x="2640075" y="10731"/>
                  </a:lnTo>
                  <a:lnTo>
                    <a:pt x="2641117" y="23393"/>
                  </a:lnTo>
                  <a:lnTo>
                    <a:pt x="2632585" y="24091"/>
                  </a:lnTo>
                  <a:lnTo>
                    <a:pt x="2596095" y="27558"/>
                  </a:lnTo>
                  <a:lnTo>
                    <a:pt x="2590698" y="28143"/>
                  </a:lnTo>
                  <a:close/>
                </a:path>
                <a:path w="5781040" h="5781040">
                  <a:moveTo>
                    <a:pt x="2632430" y="24104"/>
                  </a:moveTo>
                  <a:lnTo>
                    <a:pt x="2632585" y="24091"/>
                  </a:lnTo>
                  <a:lnTo>
                    <a:pt x="2632430" y="24104"/>
                  </a:lnTo>
                  <a:close/>
                </a:path>
                <a:path w="5781040" h="5781040">
                  <a:moveTo>
                    <a:pt x="2679013" y="20396"/>
                  </a:moveTo>
                  <a:lnTo>
                    <a:pt x="2678137" y="7721"/>
                  </a:lnTo>
                  <a:lnTo>
                    <a:pt x="2704744" y="5867"/>
                  </a:lnTo>
                  <a:lnTo>
                    <a:pt x="2728912" y="4483"/>
                  </a:lnTo>
                  <a:lnTo>
                    <a:pt x="2729636" y="17170"/>
                  </a:lnTo>
                  <a:lnTo>
                    <a:pt x="2705506" y="18541"/>
                  </a:lnTo>
                  <a:lnTo>
                    <a:pt x="2679013" y="20396"/>
                  </a:lnTo>
                  <a:close/>
                </a:path>
                <a:path w="5781040" h="5781040">
                  <a:moveTo>
                    <a:pt x="2767609" y="15328"/>
                  </a:moveTo>
                  <a:lnTo>
                    <a:pt x="2767037" y="2641"/>
                  </a:lnTo>
                  <a:lnTo>
                    <a:pt x="2778632" y="2120"/>
                  </a:lnTo>
                  <a:lnTo>
                    <a:pt x="2817977" y="901"/>
                  </a:lnTo>
                  <a:lnTo>
                    <a:pt x="2818218" y="13601"/>
                  </a:lnTo>
                  <a:lnTo>
                    <a:pt x="2816046" y="13639"/>
                  </a:lnTo>
                  <a:lnTo>
                    <a:pt x="2779475" y="14808"/>
                  </a:lnTo>
                  <a:lnTo>
                    <a:pt x="2779166" y="14808"/>
                  </a:lnTo>
                  <a:lnTo>
                    <a:pt x="2767609" y="15328"/>
                  </a:lnTo>
                  <a:close/>
                </a:path>
                <a:path w="5781040" h="5781040">
                  <a:moveTo>
                    <a:pt x="2779077" y="14820"/>
                  </a:moveTo>
                  <a:lnTo>
                    <a:pt x="2779475" y="14808"/>
                  </a:lnTo>
                  <a:lnTo>
                    <a:pt x="2779077" y="14820"/>
                  </a:lnTo>
                  <a:close/>
                </a:path>
                <a:path w="5781040" h="5781040">
                  <a:moveTo>
                    <a:pt x="2856229" y="12915"/>
                  </a:moveTo>
                  <a:lnTo>
                    <a:pt x="2856153" y="215"/>
                  </a:lnTo>
                  <a:lnTo>
                    <a:pt x="2890367" y="0"/>
                  </a:lnTo>
                  <a:lnTo>
                    <a:pt x="2907029" y="114"/>
                  </a:lnTo>
                  <a:lnTo>
                    <a:pt x="2906941" y="12699"/>
                  </a:lnTo>
                  <a:lnTo>
                    <a:pt x="2890329" y="12699"/>
                  </a:lnTo>
                  <a:lnTo>
                    <a:pt x="2856229" y="12915"/>
                  </a:lnTo>
                  <a:close/>
                </a:path>
                <a:path w="5781040" h="5781040">
                  <a:moveTo>
                    <a:pt x="2890365" y="12700"/>
                  </a:moveTo>
                  <a:close/>
                </a:path>
                <a:path w="5781040" h="5781040">
                  <a:moveTo>
                    <a:pt x="2906940" y="12814"/>
                  </a:moveTo>
                  <a:lnTo>
                    <a:pt x="2890365" y="12700"/>
                  </a:lnTo>
                  <a:lnTo>
                    <a:pt x="2906941" y="12699"/>
                  </a:lnTo>
                  <a:close/>
                </a:path>
                <a:path w="5781040" h="5781040">
                  <a:moveTo>
                    <a:pt x="2995663" y="14630"/>
                  </a:moveTo>
                  <a:lnTo>
                    <a:pt x="2964598" y="13639"/>
                  </a:lnTo>
                  <a:lnTo>
                    <a:pt x="2944964" y="13271"/>
                  </a:lnTo>
                  <a:lnTo>
                    <a:pt x="2945205" y="571"/>
                  </a:lnTo>
                  <a:lnTo>
                    <a:pt x="2964967" y="952"/>
                  </a:lnTo>
                  <a:lnTo>
                    <a:pt x="2996069" y="1930"/>
                  </a:lnTo>
                  <a:lnTo>
                    <a:pt x="2995663" y="14630"/>
                  </a:lnTo>
                  <a:close/>
                </a:path>
                <a:path w="5781040" h="5781040">
                  <a:moveTo>
                    <a:pt x="3084194" y="19176"/>
                  </a:moveTo>
                  <a:lnTo>
                    <a:pt x="3075139" y="18541"/>
                  </a:lnTo>
                  <a:lnTo>
                    <a:pt x="3038411" y="16446"/>
                  </a:lnTo>
                  <a:lnTo>
                    <a:pt x="3033648" y="16230"/>
                  </a:lnTo>
                  <a:lnTo>
                    <a:pt x="3034207" y="3543"/>
                  </a:lnTo>
                  <a:lnTo>
                    <a:pt x="3039097" y="3759"/>
                  </a:lnTo>
                  <a:lnTo>
                    <a:pt x="3075977" y="5867"/>
                  </a:lnTo>
                  <a:lnTo>
                    <a:pt x="3085083" y="6502"/>
                  </a:lnTo>
                  <a:lnTo>
                    <a:pt x="3084194" y="19176"/>
                  </a:lnTo>
                  <a:close/>
                </a:path>
                <a:path w="5781040" h="5781040">
                  <a:moveTo>
                    <a:pt x="3172637" y="26428"/>
                  </a:moveTo>
                  <a:lnTo>
                    <a:pt x="3148215" y="24091"/>
                  </a:lnTo>
                  <a:lnTo>
                    <a:pt x="3122116" y="21945"/>
                  </a:lnTo>
                  <a:lnTo>
                    <a:pt x="3123158" y="9283"/>
                  </a:lnTo>
                  <a:lnTo>
                    <a:pt x="3149371" y="11455"/>
                  </a:lnTo>
                  <a:lnTo>
                    <a:pt x="3173844" y="13779"/>
                  </a:lnTo>
                  <a:lnTo>
                    <a:pt x="3172637" y="26428"/>
                  </a:lnTo>
                  <a:close/>
                </a:path>
                <a:path w="5781040" h="5781040">
                  <a:moveTo>
                    <a:pt x="3260737" y="36334"/>
                  </a:moveTo>
                  <a:lnTo>
                    <a:pt x="3256838" y="35813"/>
                  </a:lnTo>
                  <a:lnTo>
                    <a:pt x="3220770" y="31457"/>
                  </a:lnTo>
                  <a:lnTo>
                    <a:pt x="3210458" y="30352"/>
                  </a:lnTo>
                  <a:lnTo>
                    <a:pt x="3211817" y="17729"/>
                  </a:lnTo>
                  <a:lnTo>
                    <a:pt x="3222243" y="18846"/>
                  </a:lnTo>
                  <a:lnTo>
                    <a:pt x="3258476" y="23228"/>
                  </a:lnTo>
                  <a:lnTo>
                    <a:pt x="3262413" y="23748"/>
                  </a:lnTo>
                  <a:lnTo>
                    <a:pt x="3260737" y="36334"/>
                  </a:lnTo>
                  <a:close/>
                </a:path>
                <a:path w="5781040" h="5781040">
                  <a:moveTo>
                    <a:pt x="3348557" y="49034"/>
                  </a:moveTo>
                  <a:lnTo>
                    <a:pt x="3328568" y="45859"/>
                  </a:lnTo>
                  <a:lnTo>
                    <a:pt x="3298418" y="41440"/>
                  </a:lnTo>
                  <a:lnTo>
                    <a:pt x="3300259" y="28879"/>
                  </a:lnTo>
                  <a:lnTo>
                    <a:pt x="3330523" y="33312"/>
                  </a:lnTo>
                  <a:lnTo>
                    <a:pt x="3350564" y="36499"/>
                  </a:lnTo>
                  <a:lnTo>
                    <a:pt x="3348557" y="49034"/>
                  </a:lnTo>
                  <a:close/>
                </a:path>
                <a:path w="5781040" h="5781040">
                  <a:moveTo>
                    <a:pt x="3437213" y="57657"/>
                  </a:moveTo>
                  <a:lnTo>
                    <a:pt x="3399728" y="57645"/>
                  </a:lnTo>
                  <a:lnTo>
                    <a:pt x="3386061" y="55295"/>
                  </a:lnTo>
                  <a:lnTo>
                    <a:pt x="3388220" y="42773"/>
                  </a:lnTo>
                  <a:lnTo>
                    <a:pt x="3401999" y="45148"/>
                  </a:lnTo>
                  <a:lnTo>
                    <a:pt x="3437508" y="51714"/>
                  </a:lnTo>
                  <a:lnTo>
                    <a:pt x="3438359" y="51892"/>
                  </a:lnTo>
                  <a:lnTo>
                    <a:pt x="3437213" y="57657"/>
                  </a:lnTo>
                  <a:close/>
                </a:path>
                <a:path w="5781040" h="5781040">
                  <a:moveTo>
                    <a:pt x="3435913" y="64198"/>
                  </a:moveTo>
                  <a:lnTo>
                    <a:pt x="3435090" y="64185"/>
                  </a:lnTo>
                  <a:lnTo>
                    <a:pt x="3399726" y="57645"/>
                  </a:lnTo>
                  <a:lnTo>
                    <a:pt x="3437213" y="57657"/>
                  </a:lnTo>
                  <a:lnTo>
                    <a:pt x="3435913" y="64198"/>
                  </a:lnTo>
                  <a:close/>
                </a:path>
                <a:path w="5781040" h="5781040">
                  <a:moveTo>
                    <a:pt x="3435883" y="64350"/>
                  </a:moveTo>
                  <a:lnTo>
                    <a:pt x="3435083" y="64185"/>
                  </a:lnTo>
                  <a:lnTo>
                    <a:pt x="3435913" y="64198"/>
                  </a:lnTo>
                  <a:lnTo>
                    <a:pt x="3435883" y="64350"/>
                  </a:lnTo>
                  <a:close/>
                </a:path>
                <a:path w="5781040" h="5781040">
                  <a:moveTo>
                    <a:pt x="3523624" y="78574"/>
                  </a:moveTo>
                  <a:lnTo>
                    <a:pt x="3505342" y="78562"/>
                  </a:lnTo>
                  <a:lnTo>
                    <a:pt x="3473170" y="71767"/>
                  </a:lnTo>
                  <a:lnTo>
                    <a:pt x="3475799" y="59347"/>
                  </a:lnTo>
                  <a:lnTo>
                    <a:pt x="3508069" y="66154"/>
                  </a:lnTo>
                  <a:lnTo>
                    <a:pt x="3525532" y="70078"/>
                  </a:lnTo>
                  <a:lnTo>
                    <a:pt x="3523624" y="78574"/>
                  </a:lnTo>
                  <a:close/>
                </a:path>
                <a:path w="5781040" h="5781040">
                  <a:moveTo>
                    <a:pt x="3522751" y="82461"/>
                  </a:moveTo>
                  <a:lnTo>
                    <a:pt x="3505326" y="78562"/>
                  </a:lnTo>
                  <a:lnTo>
                    <a:pt x="3523624" y="78574"/>
                  </a:lnTo>
                  <a:lnTo>
                    <a:pt x="3522751" y="82461"/>
                  </a:lnTo>
                  <a:close/>
                </a:path>
                <a:path w="5781040" h="5781040">
                  <a:moveTo>
                    <a:pt x="3611181" y="94640"/>
                  </a:moveTo>
                  <a:lnTo>
                    <a:pt x="3574958" y="94627"/>
                  </a:lnTo>
                  <a:lnTo>
                    <a:pt x="3559797" y="91033"/>
                  </a:lnTo>
                  <a:lnTo>
                    <a:pt x="3562730" y="78676"/>
                  </a:lnTo>
                  <a:lnTo>
                    <a:pt x="3577983" y="82295"/>
                  </a:lnTo>
                  <a:lnTo>
                    <a:pt x="3612133" y="90855"/>
                  </a:lnTo>
                  <a:lnTo>
                    <a:pt x="3611181" y="94640"/>
                  </a:lnTo>
                  <a:close/>
                </a:path>
                <a:path w="5781040" h="5781040">
                  <a:moveTo>
                    <a:pt x="3609034" y="103174"/>
                  </a:moveTo>
                  <a:lnTo>
                    <a:pt x="3574935" y="94627"/>
                  </a:lnTo>
                  <a:lnTo>
                    <a:pt x="3611181" y="94640"/>
                  </a:lnTo>
                  <a:lnTo>
                    <a:pt x="3609034" y="103174"/>
                  </a:lnTo>
                  <a:close/>
                </a:path>
                <a:path w="5781040" h="5781040">
                  <a:moveTo>
                    <a:pt x="3694544" y="126631"/>
                  </a:moveTo>
                  <a:lnTo>
                    <a:pt x="3678122" y="121856"/>
                  </a:lnTo>
                  <a:lnTo>
                    <a:pt x="3645725" y="112877"/>
                  </a:lnTo>
                  <a:lnTo>
                    <a:pt x="3649116" y="100634"/>
                  </a:lnTo>
                  <a:lnTo>
                    <a:pt x="3681628" y="109651"/>
                  </a:lnTo>
                  <a:lnTo>
                    <a:pt x="3698087" y="114439"/>
                  </a:lnTo>
                  <a:lnTo>
                    <a:pt x="3694544" y="126631"/>
                  </a:lnTo>
                  <a:close/>
                </a:path>
                <a:path w="5781040" h="5781040">
                  <a:moveTo>
                    <a:pt x="3779380" y="152653"/>
                  </a:moveTo>
                  <a:lnTo>
                    <a:pt x="3746055" y="142062"/>
                  </a:lnTo>
                  <a:lnTo>
                    <a:pt x="3730980" y="137477"/>
                  </a:lnTo>
                  <a:lnTo>
                    <a:pt x="3734676" y="125323"/>
                  </a:lnTo>
                  <a:lnTo>
                    <a:pt x="3749865" y="129946"/>
                  </a:lnTo>
                  <a:lnTo>
                    <a:pt x="3783228" y="140550"/>
                  </a:lnTo>
                  <a:lnTo>
                    <a:pt x="3779380" y="152653"/>
                  </a:lnTo>
                  <a:close/>
                </a:path>
                <a:path w="5781040" h="5781040">
                  <a:moveTo>
                    <a:pt x="3865400" y="175425"/>
                  </a:moveTo>
                  <a:lnTo>
                    <a:pt x="3846690" y="175425"/>
                  </a:lnTo>
                  <a:lnTo>
                    <a:pt x="3815384" y="164617"/>
                  </a:lnTo>
                  <a:lnTo>
                    <a:pt x="3819537" y="152615"/>
                  </a:lnTo>
                  <a:lnTo>
                    <a:pt x="3850868" y="163436"/>
                  </a:lnTo>
                  <a:lnTo>
                    <a:pt x="3867556" y="169417"/>
                  </a:lnTo>
                  <a:lnTo>
                    <a:pt x="3865400" y="175425"/>
                  </a:lnTo>
                  <a:close/>
                </a:path>
                <a:path w="5781040" h="5781040">
                  <a:moveTo>
                    <a:pt x="3863263" y="181381"/>
                  </a:moveTo>
                  <a:lnTo>
                    <a:pt x="3846613" y="175399"/>
                  </a:lnTo>
                  <a:lnTo>
                    <a:pt x="3865400" y="175425"/>
                  </a:lnTo>
                  <a:lnTo>
                    <a:pt x="3863263" y="181381"/>
                  </a:lnTo>
                  <a:close/>
                </a:path>
                <a:path w="5781040" h="5781040">
                  <a:moveTo>
                    <a:pt x="3947954" y="199631"/>
                  </a:moveTo>
                  <a:lnTo>
                    <a:pt x="3912793" y="199631"/>
                  </a:lnTo>
                  <a:lnTo>
                    <a:pt x="3898950" y="194462"/>
                  </a:lnTo>
                  <a:lnTo>
                    <a:pt x="3903395" y="182562"/>
                  </a:lnTo>
                  <a:lnTo>
                    <a:pt x="3917276" y="187744"/>
                  </a:lnTo>
                  <a:lnTo>
                    <a:pt x="3947954" y="199631"/>
                  </a:lnTo>
                  <a:close/>
                </a:path>
                <a:path w="5781040" h="5781040">
                  <a:moveTo>
                    <a:pt x="3946357" y="212318"/>
                  </a:moveTo>
                  <a:lnTo>
                    <a:pt x="3945559" y="212318"/>
                  </a:lnTo>
                  <a:lnTo>
                    <a:pt x="3912717" y="199605"/>
                  </a:lnTo>
                  <a:lnTo>
                    <a:pt x="3947954" y="199631"/>
                  </a:lnTo>
                  <a:lnTo>
                    <a:pt x="3950969" y="200799"/>
                  </a:lnTo>
                  <a:lnTo>
                    <a:pt x="3946357" y="212318"/>
                  </a:lnTo>
                  <a:close/>
                </a:path>
                <a:path w="5781040" h="5781040">
                  <a:moveTo>
                    <a:pt x="3946245" y="212597"/>
                  </a:moveTo>
                  <a:lnTo>
                    <a:pt x="3945537" y="212310"/>
                  </a:lnTo>
                  <a:lnTo>
                    <a:pt x="3946357" y="212318"/>
                  </a:lnTo>
                  <a:lnTo>
                    <a:pt x="3946245" y="212597"/>
                  </a:lnTo>
                  <a:close/>
                </a:path>
                <a:path w="5781040" h="5781040">
                  <a:moveTo>
                    <a:pt x="4028249" y="246494"/>
                  </a:moveTo>
                  <a:lnTo>
                    <a:pt x="4010443" y="238823"/>
                  </a:lnTo>
                  <a:lnTo>
                    <a:pt x="3981513" y="226796"/>
                  </a:lnTo>
                  <a:lnTo>
                    <a:pt x="3986390" y="215074"/>
                  </a:lnTo>
                  <a:lnTo>
                    <a:pt x="4015422" y="227139"/>
                  </a:lnTo>
                  <a:lnTo>
                    <a:pt x="4033278" y="234822"/>
                  </a:lnTo>
                  <a:lnTo>
                    <a:pt x="4028249" y="246494"/>
                  </a:lnTo>
                  <a:close/>
                </a:path>
                <a:path w="5781040" h="5781040">
                  <a:moveTo>
                    <a:pt x="4105071" y="266915"/>
                  </a:moveTo>
                  <a:lnTo>
                    <a:pt x="4074655" y="266915"/>
                  </a:lnTo>
                  <a:lnTo>
                    <a:pt x="4063072" y="261759"/>
                  </a:lnTo>
                  <a:lnTo>
                    <a:pt x="4068228" y="250164"/>
                  </a:lnTo>
                  <a:lnTo>
                    <a:pt x="4079849" y="255333"/>
                  </a:lnTo>
                  <a:lnTo>
                    <a:pt x="4105071" y="266915"/>
                  </a:lnTo>
                  <a:close/>
                </a:path>
                <a:path w="5781040" h="5781040">
                  <a:moveTo>
                    <a:pt x="4109135" y="282803"/>
                  </a:moveTo>
                  <a:lnTo>
                    <a:pt x="4106354" y="281482"/>
                  </a:lnTo>
                  <a:lnTo>
                    <a:pt x="4074591" y="266890"/>
                  </a:lnTo>
                  <a:lnTo>
                    <a:pt x="4105071" y="266915"/>
                  </a:lnTo>
                  <a:lnTo>
                    <a:pt x="4111764" y="269989"/>
                  </a:lnTo>
                  <a:lnTo>
                    <a:pt x="4114583" y="271335"/>
                  </a:lnTo>
                  <a:lnTo>
                    <a:pt x="4109135" y="282803"/>
                  </a:lnTo>
                  <a:close/>
                </a:path>
                <a:path w="5781040" h="5781040">
                  <a:moveTo>
                    <a:pt x="4188904" y="321703"/>
                  </a:moveTo>
                  <a:lnTo>
                    <a:pt x="4169257" y="311784"/>
                  </a:lnTo>
                  <a:lnTo>
                    <a:pt x="4143463" y="299161"/>
                  </a:lnTo>
                  <a:lnTo>
                    <a:pt x="4149038" y="287756"/>
                  </a:lnTo>
                  <a:lnTo>
                    <a:pt x="4174946" y="300431"/>
                  </a:lnTo>
                  <a:lnTo>
                    <a:pt x="4194619" y="310362"/>
                  </a:lnTo>
                  <a:lnTo>
                    <a:pt x="4188904" y="321703"/>
                  </a:lnTo>
                  <a:close/>
                </a:path>
                <a:path w="5781040" h="5781040">
                  <a:moveTo>
                    <a:pt x="4267377" y="362966"/>
                  </a:moveTo>
                  <a:lnTo>
                    <a:pt x="4261992" y="359994"/>
                  </a:lnTo>
                  <a:lnTo>
                    <a:pt x="4231296" y="343560"/>
                  </a:lnTo>
                  <a:lnTo>
                    <a:pt x="4222711" y="339102"/>
                  </a:lnTo>
                  <a:lnTo>
                    <a:pt x="4228566" y="327837"/>
                  </a:lnTo>
                  <a:lnTo>
                    <a:pt x="4237253" y="332346"/>
                  </a:lnTo>
                  <a:lnTo>
                    <a:pt x="4268088" y="348856"/>
                  </a:lnTo>
                  <a:lnTo>
                    <a:pt x="4273511" y="351840"/>
                  </a:lnTo>
                  <a:lnTo>
                    <a:pt x="4267377" y="362966"/>
                  </a:lnTo>
                  <a:close/>
                </a:path>
                <a:path w="5781040" h="5781040">
                  <a:moveTo>
                    <a:pt x="4344593" y="406704"/>
                  </a:moveTo>
                  <a:lnTo>
                    <a:pt x="4322698" y="393941"/>
                  </a:lnTo>
                  <a:lnTo>
                    <a:pt x="4300626" y="381419"/>
                  </a:lnTo>
                  <a:lnTo>
                    <a:pt x="4306887" y="370370"/>
                  </a:lnTo>
                  <a:lnTo>
                    <a:pt x="4329061" y="382943"/>
                  </a:lnTo>
                  <a:lnTo>
                    <a:pt x="4350994" y="395731"/>
                  </a:lnTo>
                  <a:lnTo>
                    <a:pt x="4344593" y="406704"/>
                  </a:lnTo>
                  <a:close/>
                </a:path>
                <a:path w="5781040" h="5781040">
                  <a:moveTo>
                    <a:pt x="4406775" y="429323"/>
                  </a:moveTo>
                  <a:lnTo>
                    <a:pt x="4382566" y="429323"/>
                  </a:lnTo>
                  <a:lnTo>
                    <a:pt x="4377270" y="426148"/>
                  </a:lnTo>
                  <a:lnTo>
                    <a:pt x="4383798" y="415264"/>
                  </a:lnTo>
                  <a:lnTo>
                    <a:pt x="4389119" y="418452"/>
                  </a:lnTo>
                  <a:lnTo>
                    <a:pt x="4406775" y="429323"/>
                  </a:lnTo>
                  <a:close/>
                </a:path>
                <a:path w="5781040" h="5781040">
                  <a:moveTo>
                    <a:pt x="4423670" y="447522"/>
                  </a:moveTo>
                  <a:lnTo>
                    <a:pt x="4412106" y="447522"/>
                  </a:lnTo>
                  <a:lnTo>
                    <a:pt x="4382504" y="429286"/>
                  </a:lnTo>
                  <a:lnTo>
                    <a:pt x="4406775" y="429323"/>
                  </a:lnTo>
                  <a:lnTo>
                    <a:pt x="4418799" y="436727"/>
                  </a:lnTo>
                  <a:lnTo>
                    <a:pt x="4427156" y="442010"/>
                  </a:lnTo>
                  <a:lnTo>
                    <a:pt x="4423670" y="447522"/>
                  </a:lnTo>
                  <a:close/>
                </a:path>
                <a:path w="5781040" h="5781040">
                  <a:moveTo>
                    <a:pt x="4420361" y="452754"/>
                  </a:moveTo>
                  <a:lnTo>
                    <a:pt x="4412043" y="447484"/>
                  </a:lnTo>
                  <a:lnTo>
                    <a:pt x="4423670" y="447522"/>
                  </a:lnTo>
                  <a:lnTo>
                    <a:pt x="4420361" y="452754"/>
                  </a:lnTo>
                  <a:close/>
                </a:path>
                <a:path w="5781040" h="5781040">
                  <a:moveTo>
                    <a:pt x="4493372" y="484949"/>
                  </a:moveTo>
                  <a:lnTo>
                    <a:pt x="4470488" y="484949"/>
                  </a:lnTo>
                  <a:lnTo>
                    <a:pt x="4452416" y="473214"/>
                  </a:lnTo>
                  <a:lnTo>
                    <a:pt x="4459338" y="462559"/>
                  </a:lnTo>
                  <a:lnTo>
                    <a:pt x="4477435" y="474319"/>
                  </a:lnTo>
                  <a:lnTo>
                    <a:pt x="4493372" y="484949"/>
                  </a:lnTo>
                  <a:close/>
                </a:path>
                <a:path w="5781040" h="5781040">
                  <a:moveTo>
                    <a:pt x="4494758" y="501141"/>
                  </a:moveTo>
                  <a:lnTo>
                    <a:pt x="4470425" y="484911"/>
                  </a:lnTo>
                  <a:lnTo>
                    <a:pt x="4493372" y="484949"/>
                  </a:lnTo>
                  <a:lnTo>
                    <a:pt x="4501806" y="490575"/>
                  </a:lnTo>
                  <a:lnTo>
                    <a:pt x="4494758" y="501141"/>
                  </a:lnTo>
                  <a:close/>
                </a:path>
                <a:path w="5781040" h="5781040">
                  <a:moveTo>
                    <a:pt x="4549997" y="523735"/>
                  </a:moveTo>
                  <a:lnTo>
                    <a:pt x="4527905" y="523735"/>
                  </a:lnTo>
                  <a:lnTo>
                    <a:pt x="4526165" y="522554"/>
                  </a:lnTo>
                  <a:lnTo>
                    <a:pt x="4533340" y="512076"/>
                  </a:lnTo>
                  <a:lnTo>
                    <a:pt x="4535106" y="513283"/>
                  </a:lnTo>
                  <a:lnTo>
                    <a:pt x="4549997" y="523735"/>
                  </a:lnTo>
                  <a:close/>
                </a:path>
                <a:path w="5781040" h="5781040">
                  <a:moveTo>
                    <a:pt x="4567542" y="551776"/>
                  </a:moveTo>
                  <a:lnTo>
                    <a:pt x="4556175" y="543585"/>
                  </a:lnTo>
                  <a:lnTo>
                    <a:pt x="4527841" y="523697"/>
                  </a:lnTo>
                  <a:lnTo>
                    <a:pt x="4549997" y="523735"/>
                  </a:lnTo>
                  <a:lnTo>
                    <a:pt x="4563566" y="533260"/>
                  </a:lnTo>
                  <a:lnTo>
                    <a:pt x="4574958" y="541477"/>
                  </a:lnTo>
                  <a:lnTo>
                    <a:pt x="4567542" y="551776"/>
                  </a:lnTo>
                  <a:close/>
                </a:path>
                <a:path w="5781040" h="5781040">
                  <a:moveTo>
                    <a:pt x="4638827" y="604621"/>
                  </a:moveTo>
                  <a:lnTo>
                    <a:pt x="4612080" y="584365"/>
                  </a:lnTo>
                  <a:lnTo>
                    <a:pt x="4598276" y="574166"/>
                  </a:lnTo>
                  <a:lnTo>
                    <a:pt x="4605819" y="563956"/>
                  </a:lnTo>
                  <a:lnTo>
                    <a:pt x="4619713" y="574217"/>
                  </a:lnTo>
                  <a:lnTo>
                    <a:pt x="4646497" y="594499"/>
                  </a:lnTo>
                  <a:lnTo>
                    <a:pt x="4638827" y="604621"/>
                  </a:lnTo>
                  <a:close/>
                </a:path>
                <a:path w="5781040" h="5781040">
                  <a:moveTo>
                    <a:pt x="4714174" y="648004"/>
                  </a:moveTo>
                  <a:lnTo>
                    <a:pt x="4694072" y="648004"/>
                  </a:lnTo>
                  <a:lnTo>
                    <a:pt x="4668799" y="627900"/>
                  </a:lnTo>
                  <a:lnTo>
                    <a:pt x="4676711" y="617969"/>
                  </a:lnTo>
                  <a:lnTo>
                    <a:pt x="4702009" y="638086"/>
                  </a:lnTo>
                  <a:lnTo>
                    <a:pt x="4714174" y="648004"/>
                  </a:lnTo>
                  <a:close/>
                </a:path>
                <a:path w="5781040" h="5781040">
                  <a:moveTo>
                    <a:pt x="4708359" y="659650"/>
                  </a:moveTo>
                  <a:lnTo>
                    <a:pt x="4694023" y="647965"/>
                  </a:lnTo>
                  <a:lnTo>
                    <a:pt x="4714174" y="648004"/>
                  </a:lnTo>
                  <a:lnTo>
                    <a:pt x="4716386" y="649808"/>
                  </a:lnTo>
                  <a:lnTo>
                    <a:pt x="4708359" y="659650"/>
                  </a:lnTo>
                  <a:close/>
                </a:path>
                <a:path w="5781040" h="5781040">
                  <a:moveTo>
                    <a:pt x="4766891" y="691984"/>
                  </a:moveTo>
                  <a:lnTo>
                    <a:pt x="4747361" y="691984"/>
                  </a:lnTo>
                  <a:lnTo>
                    <a:pt x="4737658" y="683882"/>
                  </a:lnTo>
                  <a:lnTo>
                    <a:pt x="4745799" y="674141"/>
                  </a:lnTo>
                  <a:lnTo>
                    <a:pt x="4755540" y="682269"/>
                  </a:lnTo>
                  <a:lnTo>
                    <a:pt x="4766891" y="691984"/>
                  </a:lnTo>
                  <a:close/>
                </a:path>
                <a:path w="5781040" h="5781040">
                  <a:moveTo>
                    <a:pt x="4776215" y="716737"/>
                  </a:moveTo>
                  <a:lnTo>
                    <a:pt x="4773548" y="714400"/>
                  </a:lnTo>
                  <a:lnTo>
                    <a:pt x="4747310" y="691946"/>
                  </a:lnTo>
                  <a:lnTo>
                    <a:pt x="4766891" y="691984"/>
                  </a:lnTo>
                  <a:lnTo>
                    <a:pt x="4781892" y="704824"/>
                  </a:lnTo>
                  <a:lnTo>
                    <a:pt x="4784585" y="707186"/>
                  </a:lnTo>
                  <a:lnTo>
                    <a:pt x="4776215" y="716737"/>
                  </a:lnTo>
                  <a:close/>
                </a:path>
                <a:path w="5781040" h="5781040">
                  <a:moveTo>
                    <a:pt x="4842293" y="775957"/>
                  </a:moveTo>
                  <a:lnTo>
                    <a:pt x="4825212" y="760234"/>
                  </a:lnTo>
                  <a:lnTo>
                    <a:pt x="4804752" y="741870"/>
                  </a:lnTo>
                  <a:lnTo>
                    <a:pt x="4813236" y="732421"/>
                  </a:lnTo>
                  <a:lnTo>
                    <a:pt x="4833772" y="750862"/>
                  </a:lnTo>
                  <a:lnTo>
                    <a:pt x="4850891" y="766610"/>
                  </a:lnTo>
                  <a:lnTo>
                    <a:pt x="4842293" y="775957"/>
                  </a:lnTo>
                  <a:close/>
                </a:path>
                <a:path w="5781040" h="5781040">
                  <a:moveTo>
                    <a:pt x="4894097" y="807338"/>
                  </a:moveTo>
                  <a:lnTo>
                    <a:pt x="4875809" y="807338"/>
                  </a:lnTo>
                  <a:lnTo>
                    <a:pt x="4870068" y="801941"/>
                  </a:lnTo>
                  <a:lnTo>
                    <a:pt x="4878780" y="792695"/>
                  </a:lnTo>
                  <a:lnTo>
                    <a:pt x="4884546" y="798118"/>
                  </a:lnTo>
                  <a:lnTo>
                    <a:pt x="4894097" y="807338"/>
                  </a:lnTo>
                  <a:close/>
                </a:path>
                <a:path w="5781040" h="5781040">
                  <a:moveTo>
                    <a:pt x="4906517" y="837107"/>
                  </a:moveTo>
                  <a:lnTo>
                    <a:pt x="4900599" y="831253"/>
                  </a:lnTo>
                  <a:lnTo>
                    <a:pt x="4875745" y="807288"/>
                  </a:lnTo>
                  <a:lnTo>
                    <a:pt x="4894097" y="807338"/>
                  </a:lnTo>
                  <a:lnTo>
                    <a:pt x="4909489" y="822197"/>
                  </a:lnTo>
                  <a:lnTo>
                    <a:pt x="4915433" y="828078"/>
                  </a:lnTo>
                  <a:lnTo>
                    <a:pt x="4906517" y="837107"/>
                  </a:lnTo>
                  <a:close/>
                </a:path>
                <a:path w="5781040" h="5781040">
                  <a:moveTo>
                    <a:pt x="4967118" y="880135"/>
                  </a:moveTo>
                  <a:lnTo>
                    <a:pt x="4949469" y="880135"/>
                  </a:lnTo>
                  <a:lnTo>
                    <a:pt x="4933454" y="863930"/>
                  </a:lnTo>
                  <a:lnTo>
                    <a:pt x="4942496" y="855002"/>
                  </a:lnTo>
                  <a:lnTo>
                    <a:pt x="4958524" y="871232"/>
                  </a:lnTo>
                  <a:lnTo>
                    <a:pt x="4967118" y="880135"/>
                  </a:lnTo>
                  <a:close/>
                </a:path>
                <a:path w="5781040" h="5781040">
                  <a:moveTo>
                    <a:pt x="4968874" y="900252"/>
                  </a:moveTo>
                  <a:lnTo>
                    <a:pt x="4949418" y="880084"/>
                  </a:lnTo>
                  <a:lnTo>
                    <a:pt x="4967118" y="880135"/>
                  </a:lnTo>
                  <a:lnTo>
                    <a:pt x="4978018" y="891425"/>
                  </a:lnTo>
                  <a:lnTo>
                    <a:pt x="4968874" y="900252"/>
                  </a:lnTo>
                  <a:close/>
                </a:path>
                <a:path w="5781040" h="5781040">
                  <a:moveTo>
                    <a:pt x="5029199" y="965225"/>
                  </a:moveTo>
                  <a:lnTo>
                    <a:pt x="5020436" y="955459"/>
                  </a:lnTo>
                  <a:lnTo>
                    <a:pt x="4997056" y="930046"/>
                  </a:lnTo>
                  <a:lnTo>
                    <a:pt x="4994998" y="927874"/>
                  </a:lnTo>
                  <a:lnTo>
                    <a:pt x="5004244" y="919162"/>
                  </a:lnTo>
                  <a:lnTo>
                    <a:pt x="5006377" y="921423"/>
                  </a:lnTo>
                  <a:lnTo>
                    <a:pt x="5029860" y="946950"/>
                  </a:lnTo>
                  <a:lnTo>
                    <a:pt x="5038648" y="956741"/>
                  </a:lnTo>
                  <a:lnTo>
                    <a:pt x="5029199" y="965225"/>
                  </a:lnTo>
                  <a:close/>
                </a:path>
                <a:path w="5781040" h="5781040">
                  <a:moveTo>
                    <a:pt x="5083039" y="1007173"/>
                  </a:moveTo>
                  <a:lnTo>
                    <a:pt x="5066321" y="1007173"/>
                  </a:lnTo>
                  <a:lnTo>
                    <a:pt x="5054460" y="993648"/>
                  </a:lnTo>
                  <a:lnTo>
                    <a:pt x="5064010" y="985278"/>
                  </a:lnTo>
                  <a:lnTo>
                    <a:pt x="5075897" y="998829"/>
                  </a:lnTo>
                  <a:lnTo>
                    <a:pt x="5083039" y="1007173"/>
                  </a:lnTo>
                  <a:close/>
                </a:path>
                <a:path w="5781040" h="5781040">
                  <a:moveTo>
                    <a:pt x="5087607" y="1032040"/>
                  </a:moveTo>
                  <a:lnTo>
                    <a:pt x="5066271" y="1007122"/>
                  </a:lnTo>
                  <a:lnTo>
                    <a:pt x="5083039" y="1007173"/>
                  </a:lnTo>
                  <a:lnTo>
                    <a:pt x="5097259" y="1023785"/>
                  </a:lnTo>
                  <a:lnTo>
                    <a:pt x="5087607" y="1032040"/>
                  </a:lnTo>
                  <a:close/>
                </a:path>
                <a:path w="5781040" h="5781040">
                  <a:moveTo>
                    <a:pt x="5148991" y="1086713"/>
                  </a:moveTo>
                  <a:lnTo>
                    <a:pt x="5132768" y="1086713"/>
                  </a:lnTo>
                  <a:lnTo>
                    <a:pt x="5111940" y="1061173"/>
                  </a:lnTo>
                  <a:lnTo>
                    <a:pt x="5121782" y="1053147"/>
                  </a:lnTo>
                  <a:lnTo>
                    <a:pt x="5142636" y="1078725"/>
                  </a:lnTo>
                  <a:lnTo>
                    <a:pt x="5148991" y="1086713"/>
                  </a:lnTo>
                  <a:close/>
                </a:path>
                <a:path w="5781040" h="5781040">
                  <a:moveTo>
                    <a:pt x="5143817" y="1100620"/>
                  </a:moveTo>
                  <a:lnTo>
                    <a:pt x="5132717" y="1086662"/>
                  </a:lnTo>
                  <a:lnTo>
                    <a:pt x="5148991" y="1086713"/>
                  </a:lnTo>
                  <a:lnTo>
                    <a:pt x="5153761" y="1092708"/>
                  </a:lnTo>
                  <a:lnTo>
                    <a:pt x="5143817" y="1100620"/>
                  </a:lnTo>
                  <a:close/>
                </a:path>
                <a:path w="5781040" h="5781040">
                  <a:moveTo>
                    <a:pt x="5200930" y="1168641"/>
                  </a:moveTo>
                  <a:lnTo>
                    <a:pt x="5196357" y="1168641"/>
                  </a:lnTo>
                  <a:lnTo>
                    <a:pt x="5175440" y="1141018"/>
                  </a:lnTo>
                  <a:lnTo>
                    <a:pt x="5167299" y="1130528"/>
                  </a:lnTo>
                  <a:lnTo>
                    <a:pt x="5177332" y="1122743"/>
                  </a:lnTo>
                  <a:lnTo>
                    <a:pt x="5185536" y="1133322"/>
                  </a:lnTo>
                  <a:lnTo>
                    <a:pt x="5206504" y="1161008"/>
                  </a:lnTo>
                  <a:lnTo>
                    <a:pt x="5208193" y="1163281"/>
                  </a:lnTo>
                  <a:lnTo>
                    <a:pt x="5200930" y="1168641"/>
                  </a:lnTo>
                  <a:close/>
                </a:path>
                <a:path w="5781040" h="5781040">
                  <a:moveTo>
                    <a:pt x="5197970" y="1170825"/>
                  </a:moveTo>
                  <a:lnTo>
                    <a:pt x="5196333" y="1168610"/>
                  </a:lnTo>
                  <a:lnTo>
                    <a:pt x="5200930" y="1168641"/>
                  </a:lnTo>
                  <a:lnTo>
                    <a:pt x="5197970" y="1170825"/>
                  </a:lnTo>
                  <a:close/>
                </a:path>
                <a:path w="5781040" h="5781040">
                  <a:moveTo>
                    <a:pt x="5252654" y="1224559"/>
                  </a:moveTo>
                  <a:lnTo>
                    <a:pt x="5237136" y="1224559"/>
                  </a:lnTo>
                  <a:lnTo>
                    <a:pt x="5220499" y="1201458"/>
                  </a:lnTo>
                  <a:lnTo>
                    <a:pt x="5230812" y="1194041"/>
                  </a:lnTo>
                  <a:lnTo>
                    <a:pt x="5247461" y="1217168"/>
                  </a:lnTo>
                  <a:lnTo>
                    <a:pt x="5252654" y="1224559"/>
                  </a:lnTo>
                  <a:close/>
                </a:path>
                <a:path w="5781040" h="5781040">
                  <a:moveTo>
                    <a:pt x="5249925" y="1242771"/>
                  </a:moveTo>
                  <a:lnTo>
                    <a:pt x="5237086" y="1224495"/>
                  </a:lnTo>
                  <a:lnTo>
                    <a:pt x="5252654" y="1224559"/>
                  </a:lnTo>
                  <a:lnTo>
                    <a:pt x="5260327" y="1235481"/>
                  </a:lnTo>
                  <a:lnTo>
                    <a:pt x="5249925" y="1242771"/>
                  </a:lnTo>
                  <a:close/>
                </a:path>
                <a:path w="5781040" h="5781040">
                  <a:moveTo>
                    <a:pt x="5291847" y="1281468"/>
                  </a:moveTo>
                  <a:lnTo>
                    <a:pt x="5276595" y="1281468"/>
                  </a:lnTo>
                  <a:lnTo>
                    <a:pt x="5271528" y="1274064"/>
                  </a:lnTo>
                  <a:lnTo>
                    <a:pt x="5282005" y="1266901"/>
                  </a:lnTo>
                  <a:lnTo>
                    <a:pt x="5287085" y="1274330"/>
                  </a:lnTo>
                  <a:lnTo>
                    <a:pt x="5291847" y="1281468"/>
                  </a:lnTo>
                  <a:close/>
                </a:path>
                <a:path w="5781040" h="5781040">
                  <a:moveTo>
                    <a:pt x="5299646" y="1316189"/>
                  </a:moveTo>
                  <a:lnTo>
                    <a:pt x="5295772" y="1310233"/>
                  </a:lnTo>
                  <a:lnTo>
                    <a:pt x="5276544" y="1281404"/>
                  </a:lnTo>
                  <a:lnTo>
                    <a:pt x="5291847" y="1281468"/>
                  </a:lnTo>
                  <a:lnTo>
                    <a:pt x="5306402" y="1303286"/>
                  </a:lnTo>
                  <a:lnTo>
                    <a:pt x="5310288" y="1309268"/>
                  </a:lnTo>
                  <a:lnTo>
                    <a:pt x="5299646" y="1316189"/>
                  </a:lnTo>
                  <a:close/>
                </a:path>
                <a:path w="5781040" h="5781040">
                  <a:moveTo>
                    <a:pt x="5347093" y="1391183"/>
                  </a:moveTo>
                  <a:lnTo>
                    <a:pt x="5333199" y="1368615"/>
                  </a:lnTo>
                  <a:lnTo>
                    <a:pt x="5320245" y="1348143"/>
                  </a:lnTo>
                  <a:lnTo>
                    <a:pt x="5330977" y="1341361"/>
                  </a:lnTo>
                  <a:lnTo>
                    <a:pt x="5343994" y="1361922"/>
                  </a:lnTo>
                  <a:lnTo>
                    <a:pt x="5357913" y="1384515"/>
                  </a:lnTo>
                  <a:lnTo>
                    <a:pt x="5347093" y="1391183"/>
                  </a:lnTo>
                  <a:close/>
                </a:path>
                <a:path w="5781040" h="5781040">
                  <a:moveTo>
                    <a:pt x="5383993" y="1428013"/>
                  </a:moveTo>
                  <a:lnTo>
                    <a:pt x="5369293" y="1428013"/>
                  </a:lnTo>
                  <a:lnTo>
                    <a:pt x="5366727" y="1423746"/>
                  </a:lnTo>
                  <a:lnTo>
                    <a:pt x="5377624" y="1417218"/>
                  </a:lnTo>
                  <a:lnTo>
                    <a:pt x="5380202" y="1421511"/>
                  </a:lnTo>
                  <a:lnTo>
                    <a:pt x="5383993" y="1428013"/>
                  </a:lnTo>
                  <a:close/>
                </a:path>
                <a:path w="5781040" h="5781040">
                  <a:moveTo>
                    <a:pt x="5401389" y="1458023"/>
                  </a:moveTo>
                  <a:lnTo>
                    <a:pt x="5386793" y="1458023"/>
                  </a:lnTo>
                  <a:lnTo>
                    <a:pt x="5369257" y="1427954"/>
                  </a:lnTo>
                  <a:lnTo>
                    <a:pt x="5383993" y="1428013"/>
                  </a:lnTo>
                  <a:lnTo>
                    <a:pt x="5397779" y="1451660"/>
                  </a:lnTo>
                  <a:lnTo>
                    <a:pt x="5401389" y="1458023"/>
                  </a:lnTo>
                  <a:close/>
                </a:path>
                <a:path w="5781040" h="5781040">
                  <a:moveTo>
                    <a:pt x="5392178" y="1467535"/>
                  </a:moveTo>
                  <a:lnTo>
                    <a:pt x="5386755" y="1457959"/>
                  </a:lnTo>
                  <a:lnTo>
                    <a:pt x="5401389" y="1458023"/>
                  </a:lnTo>
                  <a:lnTo>
                    <a:pt x="5403227" y="1461262"/>
                  </a:lnTo>
                  <a:lnTo>
                    <a:pt x="5392178" y="1467535"/>
                  </a:lnTo>
                  <a:close/>
                </a:path>
                <a:path w="5781040" h="5781040">
                  <a:moveTo>
                    <a:pt x="5434939" y="1545285"/>
                  </a:moveTo>
                  <a:lnTo>
                    <a:pt x="5420689" y="1518665"/>
                  </a:lnTo>
                  <a:lnTo>
                    <a:pt x="5410783" y="1500695"/>
                  </a:lnTo>
                  <a:lnTo>
                    <a:pt x="5421909" y="1494561"/>
                  </a:lnTo>
                  <a:lnTo>
                    <a:pt x="5431865" y="1512646"/>
                  </a:lnTo>
                  <a:lnTo>
                    <a:pt x="5446140" y="1539290"/>
                  </a:lnTo>
                  <a:lnTo>
                    <a:pt x="5434939" y="1545285"/>
                  </a:lnTo>
                  <a:close/>
                </a:path>
                <a:path w="5781040" h="5781040">
                  <a:moveTo>
                    <a:pt x="5467441" y="1580337"/>
                  </a:moveTo>
                  <a:lnTo>
                    <a:pt x="5453227" y="1580337"/>
                  </a:lnTo>
                  <a:lnTo>
                    <a:pt x="5452528" y="1579003"/>
                  </a:lnTo>
                  <a:lnTo>
                    <a:pt x="5463806" y="1573136"/>
                  </a:lnTo>
                  <a:lnTo>
                    <a:pt x="5467441" y="1580337"/>
                  </a:lnTo>
                  <a:close/>
                </a:path>
                <a:path w="5781040" h="5781040">
                  <a:moveTo>
                    <a:pt x="5483077" y="1611477"/>
                  </a:moveTo>
                  <a:lnTo>
                    <a:pt x="5468937" y="1611477"/>
                  </a:lnTo>
                  <a:lnTo>
                    <a:pt x="5453189" y="1580273"/>
                  </a:lnTo>
                  <a:lnTo>
                    <a:pt x="5467441" y="1580337"/>
                  </a:lnTo>
                  <a:lnTo>
                    <a:pt x="5480291" y="1605788"/>
                  </a:lnTo>
                  <a:lnTo>
                    <a:pt x="5483077" y="1611477"/>
                  </a:lnTo>
                  <a:close/>
                </a:path>
                <a:path w="5781040" h="5781040">
                  <a:moveTo>
                    <a:pt x="5475211" y="1624279"/>
                  </a:moveTo>
                  <a:lnTo>
                    <a:pt x="5468911" y="1611425"/>
                  </a:lnTo>
                  <a:lnTo>
                    <a:pt x="5483077" y="1611477"/>
                  </a:lnTo>
                  <a:lnTo>
                    <a:pt x="5486615" y="1618703"/>
                  </a:lnTo>
                  <a:lnTo>
                    <a:pt x="5475211" y="1624279"/>
                  </a:lnTo>
                  <a:close/>
                </a:path>
                <a:path w="5781040" h="5781040">
                  <a:moveTo>
                    <a:pt x="5513095" y="1704530"/>
                  </a:moveTo>
                  <a:lnTo>
                    <a:pt x="5499214" y="1674304"/>
                  </a:lnTo>
                  <a:lnTo>
                    <a:pt x="5491733" y="1658531"/>
                  </a:lnTo>
                  <a:lnTo>
                    <a:pt x="5503201" y="1653082"/>
                  </a:lnTo>
                  <a:lnTo>
                    <a:pt x="5510732" y="1668970"/>
                  </a:lnTo>
                  <a:lnTo>
                    <a:pt x="5524639" y="1699221"/>
                  </a:lnTo>
                  <a:lnTo>
                    <a:pt x="5513095" y="1704530"/>
                  </a:lnTo>
                  <a:close/>
                </a:path>
                <a:path w="5781040" h="5781040">
                  <a:moveTo>
                    <a:pt x="5548375" y="1785874"/>
                  </a:moveTo>
                  <a:lnTo>
                    <a:pt x="5541873" y="1770214"/>
                  </a:lnTo>
                  <a:lnTo>
                    <a:pt x="5528525" y="1739201"/>
                  </a:lnTo>
                  <a:lnTo>
                    <a:pt x="5540196" y="1734172"/>
                  </a:lnTo>
                  <a:lnTo>
                    <a:pt x="5553582" y="1765300"/>
                  </a:lnTo>
                  <a:lnTo>
                    <a:pt x="5560110" y="1780997"/>
                  </a:lnTo>
                  <a:lnTo>
                    <a:pt x="5548375" y="1785874"/>
                  </a:lnTo>
                  <a:close/>
                </a:path>
                <a:path w="5781040" h="5781040">
                  <a:moveTo>
                    <a:pt x="5582058" y="1835238"/>
                  </a:moveTo>
                  <a:lnTo>
                    <a:pt x="5568441" y="1835238"/>
                  </a:lnTo>
                  <a:lnTo>
                    <a:pt x="5562752" y="1821065"/>
                  </a:lnTo>
                  <a:lnTo>
                    <a:pt x="5574537" y="1816341"/>
                  </a:lnTo>
                  <a:lnTo>
                    <a:pt x="5580240" y="1830539"/>
                  </a:lnTo>
                  <a:lnTo>
                    <a:pt x="5582058" y="1835238"/>
                  </a:lnTo>
                  <a:close/>
                </a:path>
                <a:path w="5781040" h="5781040">
                  <a:moveTo>
                    <a:pt x="5581817" y="1868004"/>
                  </a:moveTo>
                  <a:lnTo>
                    <a:pt x="5581129" y="1868004"/>
                  </a:lnTo>
                  <a:lnTo>
                    <a:pt x="5568403" y="1835162"/>
                  </a:lnTo>
                  <a:lnTo>
                    <a:pt x="5582058" y="1835238"/>
                  </a:lnTo>
                  <a:lnTo>
                    <a:pt x="5593105" y="1863788"/>
                  </a:lnTo>
                  <a:lnTo>
                    <a:pt x="5581817" y="1868004"/>
                  </a:lnTo>
                  <a:close/>
                </a:path>
                <a:path w="5781040" h="5781040">
                  <a:moveTo>
                    <a:pt x="5581205" y="1868233"/>
                  </a:moveTo>
                  <a:lnTo>
                    <a:pt x="5581090" y="1867928"/>
                  </a:lnTo>
                  <a:lnTo>
                    <a:pt x="5581817" y="1868004"/>
                  </a:lnTo>
                  <a:lnTo>
                    <a:pt x="5581205" y="1868233"/>
                  </a:lnTo>
                  <a:close/>
                </a:path>
                <a:path w="5781040" h="5781040">
                  <a:moveTo>
                    <a:pt x="5618765" y="1934108"/>
                  </a:moveTo>
                  <a:lnTo>
                    <a:pt x="5605335" y="1934108"/>
                  </a:lnTo>
                  <a:lnTo>
                    <a:pt x="5594464" y="1903869"/>
                  </a:lnTo>
                  <a:lnTo>
                    <a:pt x="5606414" y="1899577"/>
                  </a:lnTo>
                  <a:lnTo>
                    <a:pt x="5617298" y="1929853"/>
                  </a:lnTo>
                  <a:lnTo>
                    <a:pt x="5618765" y="1934108"/>
                  </a:lnTo>
                  <a:close/>
                </a:path>
                <a:path w="5781040" h="5781040">
                  <a:moveTo>
                    <a:pt x="5611393" y="1951672"/>
                  </a:moveTo>
                  <a:lnTo>
                    <a:pt x="5605297" y="1934044"/>
                  </a:lnTo>
                  <a:lnTo>
                    <a:pt x="5618765" y="1934108"/>
                  </a:lnTo>
                  <a:lnTo>
                    <a:pt x="5623394" y="1947532"/>
                  </a:lnTo>
                  <a:lnTo>
                    <a:pt x="5611393" y="1951672"/>
                  </a:lnTo>
                  <a:close/>
                </a:path>
                <a:path w="5781040" h="5781040">
                  <a:moveTo>
                    <a:pt x="5641276" y="2000973"/>
                  </a:moveTo>
                  <a:lnTo>
                    <a:pt x="5627953" y="2000973"/>
                  </a:lnTo>
                  <a:lnTo>
                    <a:pt x="5623559" y="1987702"/>
                  </a:lnTo>
                  <a:lnTo>
                    <a:pt x="5635612" y="1983701"/>
                  </a:lnTo>
                  <a:lnTo>
                    <a:pt x="5640018" y="1997011"/>
                  </a:lnTo>
                  <a:lnTo>
                    <a:pt x="5641276" y="2000973"/>
                  </a:lnTo>
                  <a:close/>
                </a:path>
                <a:path w="5781040" h="5781040">
                  <a:moveTo>
                    <a:pt x="5643134" y="2034667"/>
                  </a:moveTo>
                  <a:lnTo>
                    <a:pt x="5638660" y="2034667"/>
                  </a:lnTo>
                  <a:lnTo>
                    <a:pt x="5627928" y="2000897"/>
                  </a:lnTo>
                  <a:lnTo>
                    <a:pt x="5641276" y="2000973"/>
                  </a:lnTo>
                  <a:lnTo>
                    <a:pt x="5651194" y="2032215"/>
                  </a:lnTo>
                  <a:lnTo>
                    <a:pt x="5643134" y="2034667"/>
                  </a:lnTo>
                  <a:close/>
                </a:path>
                <a:path w="5781040" h="5781040">
                  <a:moveTo>
                    <a:pt x="5639041" y="2035911"/>
                  </a:moveTo>
                  <a:lnTo>
                    <a:pt x="5638634" y="2034590"/>
                  </a:lnTo>
                  <a:lnTo>
                    <a:pt x="5643134" y="2034667"/>
                  </a:lnTo>
                  <a:lnTo>
                    <a:pt x="5639041" y="2035911"/>
                  </a:lnTo>
                  <a:close/>
                </a:path>
                <a:path w="5781040" h="5781040">
                  <a:moveTo>
                    <a:pt x="5663996" y="2121077"/>
                  </a:moveTo>
                  <a:lnTo>
                    <a:pt x="5658853" y="2102523"/>
                  </a:lnTo>
                  <a:lnTo>
                    <a:pt x="5650064" y="2072309"/>
                  </a:lnTo>
                  <a:lnTo>
                    <a:pt x="5662256" y="2068766"/>
                  </a:lnTo>
                  <a:lnTo>
                    <a:pt x="5671070" y="2099094"/>
                  </a:lnTo>
                  <a:lnTo>
                    <a:pt x="5676226" y="2117686"/>
                  </a:lnTo>
                  <a:lnTo>
                    <a:pt x="5663996" y="2121077"/>
                  </a:lnTo>
                  <a:close/>
                </a:path>
                <a:path w="5781040" h="5781040">
                  <a:moveTo>
                    <a:pt x="5686361" y="2206866"/>
                  </a:moveTo>
                  <a:lnTo>
                    <a:pt x="5677420" y="2171141"/>
                  </a:lnTo>
                  <a:lnTo>
                    <a:pt x="5673889" y="2157780"/>
                  </a:lnTo>
                  <a:lnTo>
                    <a:pt x="5686170" y="2154542"/>
                  </a:lnTo>
                  <a:lnTo>
                    <a:pt x="5689726" y="2168017"/>
                  </a:lnTo>
                  <a:lnTo>
                    <a:pt x="5698718" y="2203932"/>
                  </a:lnTo>
                  <a:lnTo>
                    <a:pt x="5686361" y="2206866"/>
                  </a:lnTo>
                  <a:close/>
                </a:path>
                <a:path w="5781040" h="5781040">
                  <a:moveTo>
                    <a:pt x="5715143" y="2275395"/>
                  </a:moveTo>
                  <a:lnTo>
                    <a:pt x="5702172" y="2275395"/>
                  </a:lnTo>
                  <a:lnTo>
                    <a:pt x="5695098" y="2243874"/>
                  </a:lnTo>
                  <a:lnTo>
                    <a:pt x="5707494" y="2241092"/>
                  </a:lnTo>
                  <a:lnTo>
                    <a:pt x="5714567" y="2272665"/>
                  </a:lnTo>
                  <a:lnTo>
                    <a:pt x="5715143" y="2275395"/>
                  </a:lnTo>
                  <a:close/>
                </a:path>
                <a:path w="5781040" h="5781040">
                  <a:moveTo>
                    <a:pt x="5705970" y="2293404"/>
                  </a:moveTo>
                  <a:lnTo>
                    <a:pt x="5702147" y="2275319"/>
                  </a:lnTo>
                  <a:lnTo>
                    <a:pt x="5715143" y="2275395"/>
                  </a:lnTo>
                  <a:lnTo>
                    <a:pt x="5718390" y="2290787"/>
                  </a:lnTo>
                  <a:lnTo>
                    <a:pt x="5705970" y="2293404"/>
                  </a:lnTo>
                  <a:close/>
                </a:path>
                <a:path w="5781040" h="5781040">
                  <a:moveTo>
                    <a:pt x="5722988" y="2380500"/>
                  </a:moveTo>
                  <a:lnTo>
                    <a:pt x="5716523" y="2345563"/>
                  </a:lnTo>
                  <a:lnTo>
                    <a:pt x="5713577" y="2330665"/>
                  </a:lnTo>
                  <a:lnTo>
                    <a:pt x="5726036" y="2328189"/>
                  </a:lnTo>
                  <a:lnTo>
                    <a:pt x="5729007" y="2343213"/>
                  </a:lnTo>
                  <a:lnTo>
                    <a:pt x="5735484" y="2378189"/>
                  </a:lnTo>
                  <a:lnTo>
                    <a:pt x="5722988" y="2380500"/>
                  </a:lnTo>
                  <a:close/>
                </a:path>
                <a:path w="5781040" h="5781040">
                  <a:moveTo>
                    <a:pt x="5747708" y="2452154"/>
                  </a:moveTo>
                  <a:lnTo>
                    <a:pt x="5734875" y="2452154"/>
                  </a:lnTo>
                  <a:lnTo>
                    <a:pt x="5729414" y="2417889"/>
                  </a:lnTo>
                  <a:lnTo>
                    <a:pt x="5741961" y="2415895"/>
                  </a:lnTo>
                  <a:lnTo>
                    <a:pt x="5747422" y="2450198"/>
                  </a:lnTo>
                  <a:lnTo>
                    <a:pt x="5747708" y="2452154"/>
                  </a:lnTo>
                  <a:close/>
                </a:path>
                <a:path w="5781040" h="5781040">
                  <a:moveTo>
                    <a:pt x="5737186" y="2468016"/>
                  </a:moveTo>
                  <a:lnTo>
                    <a:pt x="5734862" y="2452077"/>
                  </a:lnTo>
                  <a:lnTo>
                    <a:pt x="5747708" y="2452154"/>
                  </a:lnTo>
                  <a:lnTo>
                    <a:pt x="5749759" y="2466174"/>
                  </a:lnTo>
                  <a:lnTo>
                    <a:pt x="5737186" y="2468016"/>
                  </a:lnTo>
                  <a:close/>
                </a:path>
                <a:path w="5781040" h="5781040">
                  <a:moveTo>
                    <a:pt x="5757704" y="2523883"/>
                  </a:moveTo>
                  <a:lnTo>
                    <a:pt x="5744908" y="2523883"/>
                  </a:lnTo>
                  <a:lnTo>
                    <a:pt x="5742469" y="2505659"/>
                  </a:lnTo>
                  <a:lnTo>
                    <a:pt x="5755068" y="2503982"/>
                  </a:lnTo>
                  <a:lnTo>
                    <a:pt x="5757506" y="2522245"/>
                  </a:lnTo>
                  <a:lnTo>
                    <a:pt x="5757704" y="2523883"/>
                  </a:lnTo>
                  <a:close/>
                </a:path>
                <a:path w="5781040" h="5781040">
                  <a:moveTo>
                    <a:pt x="5748781" y="2555989"/>
                  </a:moveTo>
                  <a:lnTo>
                    <a:pt x="5744895" y="2523807"/>
                  </a:lnTo>
                  <a:lnTo>
                    <a:pt x="5757704" y="2523883"/>
                  </a:lnTo>
                  <a:lnTo>
                    <a:pt x="5761392" y="2554465"/>
                  </a:lnTo>
                  <a:lnTo>
                    <a:pt x="5748781" y="2555989"/>
                  </a:lnTo>
                  <a:close/>
                </a:path>
                <a:path w="5781040" h="5781040">
                  <a:moveTo>
                    <a:pt x="5765925" y="2596172"/>
                  </a:moveTo>
                  <a:lnTo>
                    <a:pt x="5753175" y="2596172"/>
                  </a:lnTo>
                  <a:lnTo>
                    <a:pt x="5752909" y="2593784"/>
                  </a:lnTo>
                  <a:lnTo>
                    <a:pt x="5765545" y="2592412"/>
                  </a:lnTo>
                  <a:lnTo>
                    <a:pt x="5765925" y="2596172"/>
                  </a:lnTo>
                  <a:close/>
                </a:path>
                <a:path w="5781040" h="5781040">
                  <a:moveTo>
                    <a:pt x="5769375" y="2632519"/>
                  </a:moveTo>
                  <a:lnTo>
                    <a:pt x="5756630" y="2632519"/>
                  </a:lnTo>
                  <a:lnTo>
                    <a:pt x="5753163" y="2596095"/>
                  </a:lnTo>
                  <a:lnTo>
                    <a:pt x="5765925" y="2596172"/>
                  </a:lnTo>
                  <a:lnTo>
                    <a:pt x="5769279" y="2631351"/>
                  </a:lnTo>
                  <a:lnTo>
                    <a:pt x="5769375" y="2632519"/>
                  </a:lnTo>
                  <a:close/>
                </a:path>
                <a:path w="5781040" h="5781040">
                  <a:moveTo>
                    <a:pt x="5757595" y="2644203"/>
                  </a:moveTo>
                  <a:lnTo>
                    <a:pt x="5756617" y="2632430"/>
                  </a:lnTo>
                  <a:lnTo>
                    <a:pt x="5769375" y="2632519"/>
                  </a:lnTo>
                  <a:lnTo>
                    <a:pt x="5770244" y="2643162"/>
                  </a:lnTo>
                  <a:lnTo>
                    <a:pt x="5757595" y="2644203"/>
                  </a:lnTo>
                  <a:close/>
                </a:path>
                <a:path w="5781040" h="5781040">
                  <a:moveTo>
                    <a:pt x="5774902" y="2705582"/>
                  </a:moveTo>
                  <a:lnTo>
                    <a:pt x="5762192" y="2705582"/>
                  </a:lnTo>
                  <a:lnTo>
                    <a:pt x="5760554" y="2682113"/>
                  </a:lnTo>
                  <a:lnTo>
                    <a:pt x="5773216" y="2681224"/>
                  </a:lnTo>
                  <a:lnTo>
                    <a:pt x="5774902" y="2705582"/>
                  </a:lnTo>
                  <a:close/>
                </a:path>
                <a:path w="5781040" h="5781040">
                  <a:moveTo>
                    <a:pt x="5763729" y="2732722"/>
                  </a:moveTo>
                  <a:lnTo>
                    <a:pt x="5762180" y="2705506"/>
                  </a:lnTo>
                  <a:lnTo>
                    <a:pt x="5774902" y="2705582"/>
                  </a:lnTo>
                  <a:lnTo>
                    <a:pt x="5776416" y="2731998"/>
                  </a:lnTo>
                  <a:lnTo>
                    <a:pt x="5763729" y="2732722"/>
                  </a:lnTo>
                  <a:close/>
                </a:path>
                <a:path w="5781040" h="5781040">
                  <a:moveTo>
                    <a:pt x="5767184" y="2821317"/>
                  </a:moveTo>
                  <a:lnTo>
                    <a:pt x="5767071" y="2815767"/>
                  </a:lnTo>
                  <a:lnTo>
                    <a:pt x="5765890" y="2778633"/>
                  </a:lnTo>
                  <a:lnTo>
                    <a:pt x="5765545" y="2770695"/>
                  </a:lnTo>
                  <a:lnTo>
                    <a:pt x="5778233" y="2770136"/>
                  </a:lnTo>
                  <a:lnTo>
                    <a:pt x="5778618" y="2779166"/>
                  </a:lnTo>
                  <a:lnTo>
                    <a:pt x="5779782" y="2815767"/>
                  </a:lnTo>
                  <a:lnTo>
                    <a:pt x="5779884" y="2821076"/>
                  </a:lnTo>
                  <a:lnTo>
                    <a:pt x="5767184" y="2821317"/>
                  </a:lnTo>
                  <a:close/>
                </a:path>
                <a:path w="5781040" h="5781040">
                  <a:moveTo>
                    <a:pt x="5765914" y="2779166"/>
                  </a:moveTo>
                  <a:close/>
                </a:path>
                <a:path w="5781040" h="5781040">
                  <a:moveTo>
                    <a:pt x="5767082" y="2816123"/>
                  </a:moveTo>
                  <a:close/>
                </a:path>
                <a:path w="5781040" h="5781040">
                  <a:moveTo>
                    <a:pt x="5780722" y="2890405"/>
                  </a:moveTo>
                  <a:lnTo>
                    <a:pt x="5768022" y="2890405"/>
                  </a:lnTo>
                  <a:lnTo>
                    <a:pt x="5767831" y="2859328"/>
                  </a:lnTo>
                  <a:lnTo>
                    <a:pt x="5780531" y="2859252"/>
                  </a:lnTo>
                  <a:lnTo>
                    <a:pt x="5780722" y="2890405"/>
                  </a:lnTo>
                  <a:close/>
                </a:path>
                <a:path w="5781040" h="5781040">
                  <a:moveTo>
                    <a:pt x="5780595" y="2910128"/>
                  </a:moveTo>
                  <a:lnTo>
                    <a:pt x="5767895" y="2910039"/>
                  </a:lnTo>
                  <a:lnTo>
                    <a:pt x="5768021" y="2890360"/>
                  </a:lnTo>
                  <a:lnTo>
                    <a:pt x="5780722" y="2890405"/>
                  </a:lnTo>
                  <a:lnTo>
                    <a:pt x="5780595" y="2910128"/>
                  </a:lnTo>
                  <a:close/>
                </a:path>
                <a:path w="5781040" h="5781040">
                  <a:moveTo>
                    <a:pt x="5779788" y="2964675"/>
                  </a:moveTo>
                  <a:lnTo>
                    <a:pt x="5767082" y="2964675"/>
                  </a:lnTo>
                  <a:lnTo>
                    <a:pt x="5767399" y="2948063"/>
                  </a:lnTo>
                  <a:lnTo>
                    <a:pt x="5780099" y="2948304"/>
                  </a:lnTo>
                  <a:lnTo>
                    <a:pt x="5779788" y="2964675"/>
                  </a:lnTo>
                  <a:close/>
                </a:path>
                <a:path w="5781040" h="5781040">
                  <a:moveTo>
                    <a:pt x="5778702" y="2999168"/>
                  </a:moveTo>
                  <a:lnTo>
                    <a:pt x="5766002" y="2998762"/>
                  </a:lnTo>
                  <a:lnTo>
                    <a:pt x="5767082" y="2964599"/>
                  </a:lnTo>
                  <a:lnTo>
                    <a:pt x="5779788" y="2964675"/>
                  </a:lnTo>
                  <a:lnTo>
                    <a:pt x="5778702" y="2999168"/>
                  </a:lnTo>
                  <a:close/>
                </a:path>
                <a:path w="5781040" h="5781040">
                  <a:moveTo>
                    <a:pt x="5776988" y="3038487"/>
                  </a:moveTo>
                  <a:lnTo>
                    <a:pt x="5764275" y="3038487"/>
                  </a:lnTo>
                  <a:lnTo>
                    <a:pt x="5764351" y="3036747"/>
                  </a:lnTo>
                  <a:lnTo>
                    <a:pt x="5777039" y="3037306"/>
                  </a:lnTo>
                  <a:lnTo>
                    <a:pt x="5776988" y="3038487"/>
                  </a:lnTo>
                  <a:close/>
                </a:path>
                <a:path w="5781040" h="5781040">
                  <a:moveTo>
                    <a:pt x="5774003" y="3088170"/>
                  </a:moveTo>
                  <a:lnTo>
                    <a:pt x="5761342" y="3087293"/>
                  </a:lnTo>
                  <a:lnTo>
                    <a:pt x="5762192" y="3075139"/>
                  </a:lnTo>
                  <a:lnTo>
                    <a:pt x="5764275" y="3038411"/>
                  </a:lnTo>
                  <a:lnTo>
                    <a:pt x="5776988" y="3038487"/>
                  </a:lnTo>
                  <a:lnTo>
                    <a:pt x="5774854" y="3075978"/>
                  </a:lnTo>
                  <a:lnTo>
                    <a:pt x="5774003" y="3088170"/>
                  </a:lnTo>
                  <a:close/>
                </a:path>
                <a:path w="5781040" h="5781040">
                  <a:moveTo>
                    <a:pt x="5762180" y="3075216"/>
                  </a:moveTo>
                  <a:close/>
                </a:path>
                <a:path w="5781040" h="5781040">
                  <a:moveTo>
                    <a:pt x="5766650" y="3176930"/>
                  </a:moveTo>
                  <a:lnTo>
                    <a:pt x="5754014" y="3175723"/>
                  </a:lnTo>
                  <a:lnTo>
                    <a:pt x="5756630" y="3148215"/>
                  </a:lnTo>
                  <a:lnTo>
                    <a:pt x="5758522" y="3125203"/>
                  </a:lnTo>
                  <a:lnTo>
                    <a:pt x="5771184" y="3126257"/>
                  </a:lnTo>
                  <a:lnTo>
                    <a:pt x="5769279" y="3149371"/>
                  </a:lnTo>
                  <a:lnTo>
                    <a:pt x="5766650" y="3176930"/>
                  </a:lnTo>
                  <a:close/>
                </a:path>
                <a:path w="5781040" h="5781040">
                  <a:moveTo>
                    <a:pt x="5756617" y="3148291"/>
                  </a:moveTo>
                  <a:close/>
                </a:path>
                <a:path w="5781040" h="5781040">
                  <a:moveTo>
                    <a:pt x="5756566" y="3265487"/>
                  </a:moveTo>
                  <a:lnTo>
                    <a:pt x="5743981" y="3263811"/>
                  </a:lnTo>
                  <a:lnTo>
                    <a:pt x="5744908" y="3256838"/>
                  </a:lnTo>
                  <a:lnTo>
                    <a:pt x="5749264" y="3220770"/>
                  </a:lnTo>
                  <a:lnTo>
                    <a:pt x="5750039" y="3213531"/>
                  </a:lnTo>
                  <a:lnTo>
                    <a:pt x="5762662" y="3214903"/>
                  </a:lnTo>
                  <a:lnTo>
                    <a:pt x="5761875" y="3222243"/>
                  </a:lnTo>
                  <a:lnTo>
                    <a:pt x="5757506" y="3258477"/>
                  </a:lnTo>
                  <a:lnTo>
                    <a:pt x="5756566" y="3265487"/>
                  </a:lnTo>
                  <a:close/>
                </a:path>
                <a:path w="5781040" h="5781040">
                  <a:moveTo>
                    <a:pt x="5749251" y="3220847"/>
                  </a:moveTo>
                  <a:close/>
                </a:path>
                <a:path w="5781040" h="5781040">
                  <a:moveTo>
                    <a:pt x="5744895" y="3256915"/>
                  </a:moveTo>
                  <a:close/>
                </a:path>
                <a:path w="5781040" h="5781040">
                  <a:moveTo>
                    <a:pt x="5743739" y="3353625"/>
                  </a:moveTo>
                  <a:lnTo>
                    <a:pt x="5731204" y="3351618"/>
                  </a:lnTo>
                  <a:lnTo>
                    <a:pt x="5734875" y="3328568"/>
                  </a:lnTo>
                  <a:lnTo>
                    <a:pt x="5738837" y="3301479"/>
                  </a:lnTo>
                  <a:lnTo>
                    <a:pt x="5751397" y="3303320"/>
                  </a:lnTo>
                  <a:lnTo>
                    <a:pt x="5747422" y="3330524"/>
                  </a:lnTo>
                  <a:lnTo>
                    <a:pt x="5743739" y="3353625"/>
                  </a:lnTo>
                  <a:close/>
                </a:path>
                <a:path w="5781040" h="5781040">
                  <a:moveTo>
                    <a:pt x="5734862" y="3328644"/>
                  </a:moveTo>
                  <a:close/>
                </a:path>
                <a:path w="5781040" h="5781040">
                  <a:moveTo>
                    <a:pt x="5735953" y="3399802"/>
                  </a:moveTo>
                  <a:lnTo>
                    <a:pt x="5723076" y="3399802"/>
                  </a:lnTo>
                  <a:lnTo>
                    <a:pt x="5724905" y="3389122"/>
                  </a:lnTo>
                  <a:lnTo>
                    <a:pt x="5737427" y="3391268"/>
                  </a:lnTo>
                  <a:lnTo>
                    <a:pt x="5735953" y="3399802"/>
                  </a:lnTo>
                  <a:close/>
                </a:path>
                <a:path w="5781040" h="5781040">
                  <a:moveTo>
                    <a:pt x="5729442" y="3435159"/>
                  </a:moveTo>
                  <a:lnTo>
                    <a:pt x="5716523" y="3435159"/>
                  </a:lnTo>
                  <a:lnTo>
                    <a:pt x="5723089" y="3399726"/>
                  </a:lnTo>
                  <a:lnTo>
                    <a:pt x="5735953" y="3399802"/>
                  </a:lnTo>
                  <a:lnTo>
                    <a:pt x="5735573" y="3401999"/>
                  </a:lnTo>
                  <a:lnTo>
                    <a:pt x="5729442" y="3435159"/>
                  </a:lnTo>
                  <a:close/>
                </a:path>
                <a:path w="5781040" h="5781040">
                  <a:moveTo>
                    <a:pt x="5728233" y="3441395"/>
                  </a:moveTo>
                  <a:lnTo>
                    <a:pt x="5715774" y="3438931"/>
                  </a:lnTo>
                  <a:lnTo>
                    <a:pt x="5716536" y="3435083"/>
                  </a:lnTo>
                  <a:lnTo>
                    <a:pt x="5729442" y="3435159"/>
                  </a:lnTo>
                  <a:lnTo>
                    <a:pt x="5729007" y="3437509"/>
                  </a:lnTo>
                  <a:lnTo>
                    <a:pt x="5728233" y="3441395"/>
                  </a:lnTo>
                  <a:close/>
                </a:path>
                <a:path w="5781040" h="5781040">
                  <a:moveTo>
                    <a:pt x="5709970" y="3528555"/>
                  </a:moveTo>
                  <a:lnTo>
                    <a:pt x="5697575" y="3525774"/>
                  </a:lnTo>
                  <a:lnTo>
                    <a:pt x="5702172" y="3505327"/>
                  </a:lnTo>
                  <a:lnTo>
                    <a:pt x="5708319" y="3476205"/>
                  </a:lnTo>
                  <a:lnTo>
                    <a:pt x="5720740" y="3478834"/>
                  </a:lnTo>
                  <a:lnTo>
                    <a:pt x="5714567" y="3508070"/>
                  </a:lnTo>
                  <a:lnTo>
                    <a:pt x="5709970" y="3528555"/>
                  </a:lnTo>
                  <a:close/>
                </a:path>
                <a:path w="5781040" h="5781040">
                  <a:moveTo>
                    <a:pt x="5702147" y="3505403"/>
                  </a:moveTo>
                  <a:close/>
                </a:path>
                <a:path w="5781040" h="5781040">
                  <a:moveTo>
                    <a:pt x="5699132" y="3575011"/>
                  </a:moveTo>
                  <a:lnTo>
                    <a:pt x="5686081" y="3575011"/>
                  </a:lnTo>
                  <a:lnTo>
                    <a:pt x="5688977" y="3562807"/>
                  </a:lnTo>
                  <a:lnTo>
                    <a:pt x="5701334" y="3565740"/>
                  </a:lnTo>
                  <a:lnTo>
                    <a:pt x="5699132" y="3575011"/>
                  </a:lnTo>
                  <a:close/>
                </a:path>
                <a:path w="5781040" h="5781040">
                  <a:moveTo>
                    <a:pt x="5690509" y="3609581"/>
                  </a:moveTo>
                  <a:lnTo>
                    <a:pt x="5677420" y="3609581"/>
                  </a:lnTo>
                  <a:lnTo>
                    <a:pt x="5686094" y="3574935"/>
                  </a:lnTo>
                  <a:lnTo>
                    <a:pt x="5699132" y="3575011"/>
                  </a:lnTo>
                  <a:lnTo>
                    <a:pt x="5698426" y="3577983"/>
                  </a:lnTo>
                  <a:lnTo>
                    <a:pt x="5690509" y="3609581"/>
                  </a:lnTo>
                  <a:close/>
                </a:path>
                <a:path w="5781040" h="5781040">
                  <a:moveTo>
                    <a:pt x="5689066" y="3615207"/>
                  </a:moveTo>
                  <a:lnTo>
                    <a:pt x="5676785" y="3611968"/>
                  </a:lnTo>
                  <a:lnTo>
                    <a:pt x="5677433" y="3609505"/>
                  </a:lnTo>
                  <a:lnTo>
                    <a:pt x="5690509" y="3609581"/>
                  </a:lnTo>
                  <a:lnTo>
                    <a:pt x="5689726" y="3612705"/>
                  </a:lnTo>
                  <a:lnTo>
                    <a:pt x="5689066" y="3615207"/>
                  </a:lnTo>
                  <a:close/>
                </a:path>
                <a:path w="5781040" h="5781040">
                  <a:moveTo>
                    <a:pt x="5672021" y="3678199"/>
                  </a:moveTo>
                  <a:lnTo>
                    <a:pt x="5658853" y="3678199"/>
                  </a:lnTo>
                  <a:lnTo>
                    <a:pt x="5667019" y="3648710"/>
                  </a:lnTo>
                  <a:lnTo>
                    <a:pt x="5679261" y="3652100"/>
                  </a:lnTo>
                  <a:lnTo>
                    <a:pt x="5672021" y="3678199"/>
                  </a:lnTo>
                  <a:close/>
                </a:path>
                <a:path w="5781040" h="5781040">
                  <a:moveTo>
                    <a:pt x="5665431" y="3701059"/>
                  </a:moveTo>
                  <a:lnTo>
                    <a:pt x="5653226" y="3697516"/>
                  </a:lnTo>
                  <a:lnTo>
                    <a:pt x="5658865" y="3678123"/>
                  </a:lnTo>
                  <a:lnTo>
                    <a:pt x="5672021" y="3678199"/>
                  </a:lnTo>
                  <a:lnTo>
                    <a:pt x="5671070" y="3681628"/>
                  </a:lnTo>
                  <a:lnTo>
                    <a:pt x="5665431" y="3701059"/>
                  </a:lnTo>
                  <a:close/>
                </a:path>
                <a:path w="5781040" h="5781040">
                  <a:moveTo>
                    <a:pt x="5639180" y="3786238"/>
                  </a:moveTo>
                  <a:lnTo>
                    <a:pt x="5627128" y="3782250"/>
                  </a:lnTo>
                  <a:lnTo>
                    <a:pt x="5627953" y="3779761"/>
                  </a:lnTo>
                  <a:lnTo>
                    <a:pt x="5638660" y="3746055"/>
                  </a:lnTo>
                  <a:lnTo>
                    <a:pt x="5642343" y="3733952"/>
                  </a:lnTo>
                  <a:lnTo>
                    <a:pt x="5654496" y="3737648"/>
                  </a:lnTo>
                  <a:lnTo>
                    <a:pt x="5650775" y="3749865"/>
                  </a:lnTo>
                  <a:lnTo>
                    <a:pt x="5640018" y="3783711"/>
                  </a:lnTo>
                  <a:lnTo>
                    <a:pt x="5639180" y="3786238"/>
                  </a:lnTo>
                  <a:close/>
                </a:path>
                <a:path w="5781040" h="5781040">
                  <a:moveTo>
                    <a:pt x="5638634" y="3746131"/>
                  </a:moveTo>
                  <a:close/>
                </a:path>
                <a:path w="5781040" h="5781040">
                  <a:moveTo>
                    <a:pt x="5627928" y="3779824"/>
                  </a:moveTo>
                  <a:close/>
                </a:path>
                <a:path w="5781040" h="5781040">
                  <a:moveTo>
                    <a:pt x="5610250" y="3870464"/>
                  </a:moveTo>
                  <a:lnTo>
                    <a:pt x="5598299" y="3866172"/>
                  </a:lnTo>
                  <a:lnTo>
                    <a:pt x="5605335" y="3846614"/>
                  </a:lnTo>
                  <a:lnTo>
                    <a:pt x="5615101" y="3818318"/>
                  </a:lnTo>
                  <a:lnTo>
                    <a:pt x="5627103" y="3822458"/>
                  </a:lnTo>
                  <a:lnTo>
                    <a:pt x="5617298" y="3850868"/>
                  </a:lnTo>
                  <a:lnTo>
                    <a:pt x="5610250" y="3870464"/>
                  </a:lnTo>
                  <a:close/>
                </a:path>
                <a:path w="5781040" h="5781040">
                  <a:moveTo>
                    <a:pt x="5605297" y="3846690"/>
                  </a:moveTo>
                  <a:close/>
                </a:path>
                <a:path w="5781040" h="5781040">
                  <a:moveTo>
                    <a:pt x="5578766" y="3953852"/>
                  </a:moveTo>
                  <a:lnTo>
                    <a:pt x="5566981" y="3949115"/>
                  </a:lnTo>
                  <a:lnTo>
                    <a:pt x="5568441" y="3945496"/>
                  </a:lnTo>
                  <a:lnTo>
                    <a:pt x="5581129" y="3912717"/>
                  </a:lnTo>
                  <a:lnTo>
                    <a:pt x="5585180" y="3901859"/>
                  </a:lnTo>
                  <a:lnTo>
                    <a:pt x="5597080" y="3906304"/>
                  </a:lnTo>
                  <a:lnTo>
                    <a:pt x="5592978" y="3917276"/>
                  </a:lnTo>
                  <a:lnTo>
                    <a:pt x="5580240" y="3950182"/>
                  </a:lnTo>
                  <a:lnTo>
                    <a:pt x="5578766" y="3953852"/>
                  </a:lnTo>
                  <a:close/>
                </a:path>
                <a:path w="5781040" h="5781040">
                  <a:moveTo>
                    <a:pt x="5581090" y="3912793"/>
                  </a:moveTo>
                  <a:close/>
                </a:path>
                <a:path w="5781040" h="5781040">
                  <a:moveTo>
                    <a:pt x="5568403" y="3945559"/>
                  </a:moveTo>
                  <a:close/>
                </a:path>
                <a:path w="5781040" h="5781040">
                  <a:moveTo>
                    <a:pt x="5555626" y="4010507"/>
                  </a:moveTo>
                  <a:lnTo>
                    <a:pt x="5541873" y="4010507"/>
                  </a:lnTo>
                  <a:lnTo>
                    <a:pt x="5552731" y="3984371"/>
                  </a:lnTo>
                  <a:lnTo>
                    <a:pt x="5564466" y="3989247"/>
                  </a:lnTo>
                  <a:lnTo>
                    <a:pt x="5555626" y="4010507"/>
                  </a:lnTo>
                  <a:close/>
                </a:path>
                <a:path w="5781040" h="5781040">
                  <a:moveTo>
                    <a:pt x="5544680" y="4036123"/>
                  </a:moveTo>
                  <a:lnTo>
                    <a:pt x="5533008" y="4031106"/>
                  </a:lnTo>
                  <a:lnTo>
                    <a:pt x="5541898" y="4010444"/>
                  </a:lnTo>
                  <a:lnTo>
                    <a:pt x="5555626" y="4010507"/>
                  </a:lnTo>
                  <a:lnTo>
                    <a:pt x="5553582" y="4015422"/>
                  </a:lnTo>
                  <a:lnTo>
                    <a:pt x="5544680" y="4036123"/>
                  </a:lnTo>
                  <a:close/>
                </a:path>
                <a:path w="5781040" h="5781040">
                  <a:moveTo>
                    <a:pt x="5513190" y="4106417"/>
                  </a:moveTo>
                  <a:lnTo>
                    <a:pt x="5499214" y="4106417"/>
                  </a:lnTo>
                  <a:lnTo>
                    <a:pt x="5513844" y="4074591"/>
                  </a:lnTo>
                  <a:lnTo>
                    <a:pt x="5517705" y="4065904"/>
                  </a:lnTo>
                  <a:lnTo>
                    <a:pt x="5529300" y="4071061"/>
                  </a:lnTo>
                  <a:lnTo>
                    <a:pt x="5525401" y="4079849"/>
                  </a:lnTo>
                  <a:lnTo>
                    <a:pt x="5513190" y="4106417"/>
                  </a:lnTo>
                  <a:close/>
                </a:path>
                <a:path w="5781040" h="5781040">
                  <a:moveTo>
                    <a:pt x="5513806" y="4074655"/>
                  </a:moveTo>
                  <a:close/>
                </a:path>
                <a:path w="5781040" h="5781040">
                  <a:moveTo>
                    <a:pt x="5508065" y="4117378"/>
                  </a:moveTo>
                  <a:lnTo>
                    <a:pt x="5496597" y="4111942"/>
                  </a:lnTo>
                  <a:lnTo>
                    <a:pt x="5499239" y="4106354"/>
                  </a:lnTo>
                  <a:lnTo>
                    <a:pt x="5513190" y="4106417"/>
                  </a:lnTo>
                  <a:lnTo>
                    <a:pt x="5510648" y="4111942"/>
                  </a:lnTo>
                  <a:lnTo>
                    <a:pt x="5508065" y="4117378"/>
                  </a:lnTo>
                  <a:close/>
                </a:path>
                <a:path w="5781040" h="5781040">
                  <a:moveTo>
                    <a:pt x="5468962" y="4197388"/>
                  </a:moveTo>
                  <a:lnTo>
                    <a:pt x="5457621" y="4191673"/>
                  </a:lnTo>
                  <a:lnTo>
                    <a:pt x="5468937" y="4169257"/>
                  </a:lnTo>
                  <a:lnTo>
                    <a:pt x="5480202" y="4146245"/>
                  </a:lnTo>
                  <a:lnTo>
                    <a:pt x="5491606" y="4151820"/>
                  </a:lnTo>
                  <a:lnTo>
                    <a:pt x="5480291" y="4174934"/>
                  </a:lnTo>
                  <a:lnTo>
                    <a:pt x="5468962" y="4197388"/>
                  </a:lnTo>
                  <a:close/>
                </a:path>
                <a:path w="5781040" h="5781040">
                  <a:moveTo>
                    <a:pt x="5468899" y="4169321"/>
                  </a:moveTo>
                  <a:close/>
                </a:path>
                <a:path w="5781040" h="5781040">
                  <a:moveTo>
                    <a:pt x="5427382" y="4276217"/>
                  </a:moveTo>
                  <a:lnTo>
                    <a:pt x="5416257" y="4270095"/>
                  </a:lnTo>
                  <a:lnTo>
                    <a:pt x="5420728" y="4261993"/>
                  </a:lnTo>
                  <a:lnTo>
                    <a:pt x="5437161" y="4231297"/>
                  </a:lnTo>
                  <a:lnTo>
                    <a:pt x="5440197" y="4225455"/>
                  </a:lnTo>
                  <a:lnTo>
                    <a:pt x="5451437" y="4231297"/>
                  </a:lnTo>
                  <a:lnTo>
                    <a:pt x="5448375" y="4237253"/>
                  </a:lnTo>
                  <a:lnTo>
                    <a:pt x="5431865" y="4268089"/>
                  </a:lnTo>
                  <a:lnTo>
                    <a:pt x="5427382" y="4276217"/>
                  </a:lnTo>
                  <a:close/>
                </a:path>
                <a:path w="5781040" h="5781040">
                  <a:moveTo>
                    <a:pt x="5437123" y="4231360"/>
                  </a:moveTo>
                  <a:close/>
                </a:path>
                <a:path w="5781040" h="5781040">
                  <a:moveTo>
                    <a:pt x="5420689" y="4262056"/>
                  </a:moveTo>
                  <a:close/>
                </a:path>
                <a:path w="5781040" h="5781040">
                  <a:moveTo>
                    <a:pt x="5383428" y="4353674"/>
                  </a:moveTo>
                  <a:lnTo>
                    <a:pt x="5372468" y="4347273"/>
                  </a:lnTo>
                  <a:lnTo>
                    <a:pt x="5386793" y="4322699"/>
                  </a:lnTo>
                  <a:lnTo>
                    <a:pt x="5397779" y="4303318"/>
                  </a:lnTo>
                  <a:lnTo>
                    <a:pt x="5408828" y="4309579"/>
                  </a:lnTo>
                  <a:lnTo>
                    <a:pt x="5397779" y="4329061"/>
                  </a:lnTo>
                  <a:lnTo>
                    <a:pt x="5383428" y="4353674"/>
                  </a:lnTo>
                  <a:close/>
                </a:path>
                <a:path w="5781040" h="5781040">
                  <a:moveTo>
                    <a:pt x="5386755" y="4322762"/>
                  </a:moveTo>
                  <a:close/>
                </a:path>
                <a:path w="5781040" h="5781040">
                  <a:moveTo>
                    <a:pt x="5357390" y="4382566"/>
                  </a:moveTo>
                  <a:lnTo>
                    <a:pt x="5351398" y="4382566"/>
                  </a:lnTo>
                  <a:lnTo>
                    <a:pt x="5352986" y="4379925"/>
                  </a:lnTo>
                  <a:lnTo>
                    <a:pt x="5357390" y="4382566"/>
                  </a:lnTo>
                  <a:close/>
                </a:path>
                <a:path w="5781040" h="5781040">
                  <a:moveTo>
                    <a:pt x="5348115" y="4412107"/>
                  </a:moveTo>
                  <a:lnTo>
                    <a:pt x="5333199" y="4412107"/>
                  </a:lnTo>
                  <a:lnTo>
                    <a:pt x="5351436" y="4382490"/>
                  </a:lnTo>
                  <a:lnTo>
                    <a:pt x="5357390" y="4382566"/>
                  </a:lnTo>
                  <a:lnTo>
                    <a:pt x="5363870" y="4386453"/>
                  </a:lnTo>
                  <a:lnTo>
                    <a:pt x="5362269" y="4389120"/>
                  </a:lnTo>
                  <a:lnTo>
                    <a:pt x="5348115" y="4412107"/>
                  </a:lnTo>
                  <a:close/>
                </a:path>
                <a:path w="5781040" h="5781040">
                  <a:moveTo>
                    <a:pt x="5337047" y="4429772"/>
                  </a:moveTo>
                  <a:lnTo>
                    <a:pt x="5326316" y="4422978"/>
                  </a:lnTo>
                  <a:lnTo>
                    <a:pt x="5333237" y="4412043"/>
                  </a:lnTo>
                  <a:lnTo>
                    <a:pt x="5348115" y="4412107"/>
                  </a:lnTo>
                  <a:lnTo>
                    <a:pt x="5343994" y="4418799"/>
                  </a:lnTo>
                  <a:lnTo>
                    <a:pt x="5337047" y="4429772"/>
                  </a:lnTo>
                  <a:close/>
                </a:path>
                <a:path w="5781040" h="5781040">
                  <a:moveTo>
                    <a:pt x="5310914" y="4470488"/>
                  </a:moveTo>
                  <a:lnTo>
                    <a:pt x="5295772" y="4470488"/>
                  </a:lnTo>
                  <a:lnTo>
                    <a:pt x="5305831" y="4455007"/>
                  </a:lnTo>
                  <a:lnTo>
                    <a:pt x="5316473" y="4461929"/>
                  </a:lnTo>
                  <a:lnTo>
                    <a:pt x="5310914" y="4470488"/>
                  </a:lnTo>
                  <a:close/>
                </a:path>
                <a:path w="5781040" h="5781040">
                  <a:moveTo>
                    <a:pt x="5288432" y="4504385"/>
                  </a:moveTo>
                  <a:lnTo>
                    <a:pt x="5277865" y="4497336"/>
                  </a:lnTo>
                  <a:lnTo>
                    <a:pt x="5295810" y="4470425"/>
                  </a:lnTo>
                  <a:lnTo>
                    <a:pt x="5310914" y="4470488"/>
                  </a:lnTo>
                  <a:lnTo>
                    <a:pt x="5306402" y="4477435"/>
                  </a:lnTo>
                  <a:lnTo>
                    <a:pt x="5288432" y="4504385"/>
                  </a:lnTo>
                  <a:close/>
                </a:path>
                <a:path w="5781040" h="5781040">
                  <a:moveTo>
                    <a:pt x="5237441" y="4577473"/>
                  </a:moveTo>
                  <a:lnTo>
                    <a:pt x="5227141" y="4570056"/>
                  </a:lnTo>
                  <a:lnTo>
                    <a:pt x="5237136" y="4556163"/>
                  </a:lnTo>
                  <a:lnTo>
                    <a:pt x="5256453" y="4528654"/>
                  </a:lnTo>
                  <a:lnTo>
                    <a:pt x="5266842" y="4535957"/>
                  </a:lnTo>
                  <a:lnTo>
                    <a:pt x="5247461" y="4563554"/>
                  </a:lnTo>
                  <a:lnTo>
                    <a:pt x="5237441" y="4577473"/>
                  </a:lnTo>
                  <a:close/>
                </a:path>
                <a:path w="5781040" h="5781040">
                  <a:moveTo>
                    <a:pt x="5237086" y="4556226"/>
                  </a:moveTo>
                  <a:close/>
                </a:path>
                <a:path w="5781040" h="5781040">
                  <a:moveTo>
                    <a:pt x="5212101" y="4612144"/>
                  </a:moveTo>
                  <a:lnTo>
                    <a:pt x="5196319" y="4612144"/>
                  </a:lnTo>
                  <a:lnTo>
                    <a:pt x="5204713" y="4600765"/>
                  </a:lnTo>
                  <a:lnTo>
                    <a:pt x="5214937" y="4608309"/>
                  </a:lnTo>
                  <a:lnTo>
                    <a:pt x="5212101" y="4612144"/>
                  </a:lnTo>
                  <a:close/>
                </a:path>
                <a:path w="5781040" h="5781040">
                  <a:moveTo>
                    <a:pt x="5191372" y="4639703"/>
                  </a:moveTo>
                  <a:lnTo>
                    <a:pt x="5175440" y="4639703"/>
                  </a:lnTo>
                  <a:lnTo>
                    <a:pt x="5196357" y="4612081"/>
                  </a:lnTo>
                  <a:lnTo>
                    <a:pt x="5212101" y="4612144"/>
                  </a:lnTo>
                  <a:lnTo>
                    <a:pt x="5206504" y="4619713"/>
                  </a:lnTo>
                  <a:lnTo>
                    <a:pt x="5191372" y="4639703"/>
                  </a:lnTo>
                  <a:close/>
                </a:path>
                <a:path w="5781040" h="5781040">
                  <a:moveTo>
                    <a:pt x="5184292" y="4649012"/>
                  </a:moveTo>
                  <a:lnTo>
                    <a:pt x="5174259" y="4641227"/>
                  </a:lnTo>
                  <a:lnTo>
                    <a:pt x="5175478" y="4639652"/>
                  </a:lnTo>
                  <a:lnTo>
                    <a:pt x="5191372" y="4639703"/>
                  </a:lnTo>
                  <a:lnTo>
                    <a:pt x="5185536" y="4647412"/>
                  </a:lnTo>
                  <a:lnTo>
                    <a:pt x="5184292" y="4649012"/>
                  </a:lnTo>
                  <a:close/>
                </a:path>
                <a:path w="5781040" h="5781040">
                  <a:moveTo>
                    <a:pt x="5148945" y="4694072"/>
                  </a:moveTo>
                  <a:lnTo>
                    <a:pt x="5132717" y="4694072"/>
                  </a:lnTo>
                  <a:lnTo>
                    <a:pt x="5150891" y="4671225"/>
                  </a:lnTo>
                  <a:lnTo>
                    <a:pt x="5160835" y="4679137"/>
                  </a:lnTo>
                  <a:lnTo>
                    <a:pt x="5148945" y="4694072"/>
                  </a:lnTo>
                  <a:close/>
                </a:path>
                <a:path w="5781040" h="5781040">
                  <a:moveTo>
                    <a:pt x="5132756" y="4694023"/>
                  </a:moveTo>
                  <a:close/>
                </a:path>
                <a:path w="5781040" h="5781040">
                  <a:moveTo>
                    <a:pt x="5128958" y="4718786"/>
                  </a:moveTo>
                  <a:lnTo>
                    <a:pt x="5119115" y="4710760"/>
                  </a:lnTo>
                  <a:lnTo>
                    <a:pt x="5132756" y="4694023"/>
                  </a:lnTo>
                  <a:lnTo>
                    <a:pt x="5148945" y="4694072"/>
                  </a:lnTo>
                  <a:lnTo>
                    <a:pt x="5142636" y="4701997"/>
                  </a:lnTo>
                  <a:lnTo>
                    <a:pt x="5128958" y="4718786"/>
                  </a:lnTo>
                  <a:close/>
                </a:path>
                <a:path w="5781040" h="5781040">
                  <a:moveTo>
                    <a:pt x="5103627" y="4747361"/>
                  </a:moveTo>
                  <a:lnTo>
                    <a:pt x="5088737" y="4747361"/>
                  </a:lnTo>
                  <a:lnTo>
                    <a:pt x="5094858" y="4740033"/>
                  </a:lnTo>
                  <a:lnTo>
                    <a:pt x="5103627" y="4747361"/>
                  </a:lnTo>
                  <a:close/>
                </a:path>
                <a:path w="5781040" h="5781040">
                  <a:moveTo>
                    <a:pt x="5071490" y="4786909"/>
                  </a:moveTo>
                  <a:lnTo>
                    <a:pt x="5061953" y="4778540"/>
                  </a:lnTo>
                  <a:lnTo>
                    <a:pt x="5066321" y="4773549"/>
                  </a:lnTo>
                  <a:lnTo>
                    <a:pt x="5088788" y="4747298"/>
                  </a:lnTo>
                  <a:lnTo>
                    <a:pt x="5103627" y="4747361"/>
                  </a:lnTo>
                  <a:lnTo>
                    <a:pt x="5104599" y="4748174"/>
                  </a:lnTo>
                  <a:lnTo>
                    <a:pt x="5098452" y="4755527"/>
                  </a:lnTo>
                  <a:lnTo>
                    <a:pt x="5075897" y="4781892"/>
                  </a:lnTo>
                  <a:lnTo>
                    <a:pt x="5071490" y="4786909"/>
                  </a:lnTo>
                  <a:close/>
                </a:path>
                <a:path w="5781040" h="5781040">
                  <a:moveTo>
                    <a:pt x="5066271" y="4773599"/>
                  </a:moveTo>
                  <a:close/>
                </a:path>
                <a:path w="5781040" h="5781040">
                  <a:moveTo>
                    <a:pt x="5012016" y="4853178"/>
                  </a:moveTo>
                  <a:lnTo>
                    <a:pt x="5002669" y="4844580"/>
                  </a:lnTo>
                  <a:lnTo>
                    <a:pt x="5020487" y="4825212"/>
                  </a:lnTo>
                  <a:lnTo>
                    <a:pt x="5036794" y="4807051"/>
                  </a:lnTo>
                  <a:lnTo>
                    <a:pt x="5046243" y="4815535"/>
                  </a:lnTo>
                  <a:lnTo>
                    <a:pt x="5029860" y="4833772"/>
                  </a:lnTo>
                  <a:lnTo>
                    <a:pt x="5012016" y="4853178"/>
                  </a:lnTo>
                  <a:close/>
                </a:path>
                <a:path w="5781040" h="5781040">
                  <a:moveTo>
                    <a:pt x="5020436" y="4825263"/>
                  </a:moveTo>
                  <a:close/>
                </a:path>
                <a:path w="5781040" h="5781040">
                  <a:moveTo>
                    <a:pt x="4980358" y="4875809"/>
                  </a:moveTo>
                  <a:lnTo>
                    <a:pt x="4973383" y="4875809"/>
                  </a:lnTo>
                  <a:lnTo>
                    <a:pt x="4976659" y="4872329"/>
                  </a:lnTo>
                  <a:lnTo>
                    <a:pt x="4980358" y="4875809"/>
                  </a:lnTo>
                  <a:close/>
                </a:path>
                <a:path w="5781040" h="5781040">
                  <a:moveTo>
                    <a:pt x="4967053" y="4900650"/>
                  </a:moveTo>
                  <a:lnTo>
                    <a:pt x="4949418" y="4900650"/>
                  </a:lnTo>
                  <a:lnTo>
                    <a:pt x="4973434" y="4875745"/>
                  </a:lnTo>
                  <a:lnTo>
                    <a:pt x="4980358" y="4875809"/>
                  </a:lnTo>
                  <a:lnTo>
                    <a:pt x="4985905" y="4881029"/>
                  </a:lnTo>
                  <a:lnTo>
                    <a:pt x="4982603" y="4884534"/>
                  </a:lnTo>
                  <a:lnTo>
                    <a:pt x="4967053" y="4900650"/>
                  </a:lnTo>
                  <a:close/>
                </a:path>
                <a:path w="5781040" h="5781040">
                  <a:moveTo>
                    <a:pt x="4950472" y="4917643"/>
                  </a:moveTo>
                  <a:lnTo>
                    <a:pt x="4941442" y="4908715"/>
                  </a:lnTo>
                  <a:lnTo>
                    <a:pt x="4949469" y="4900587"/>
                  </a:lnTo>
                  <a:lnTo>
                    <a:pt x="4967053" y="4900650"/>
                  </a:lnTo>
                  <a:lnTo>
                    <a:pt x="4958524" y="4909489"/>
                  </a:lnTo>
                  <a:lnTo>
                    <a:pt x="4950472" y="4917643"/>
                  </a:lnTo>
                  <a:close/>
                </a:path>
                <a:path w="5781040" h="5781040">
                  <a:moveTo>
                    <a:pt x="4918652" y="4949469"/>
                  </a:moveTo>
                  <a:lnTo>
                    <a:pt x="4900599" y="4949469"/>
                  </a:lnTo>
                  <a:lnTo>
                    <a:pt x="4914582" y="4935639"/>
                  </a:lnTo>
                  <a:lnTo>
                    <a:pt x="4923510" y="4944668"/>
                  </a:lnTo>
                  <a:lnTo>
                    <a:pt x="4918652" y="4949469"/>
                  </a:lnTo>
                  <a:close/>
                </a:path>
                <a:path w="5781040" h="5781040">
                  <a:moveTo>
                    <a:pt x="4887061" y="4980165"/>
                  </a:moveTo>
                  <a:lnTo>
                    <a:pt x="4878247" y="4971021"/>
                  </a:lnTo>
                  <a:lnTo>
                    <a:pt x="4900650" y="4949418"/>
                  </a:lnTo>
                  <a:lnTo>
                    <a:pt x="4918652" y="4949469"/>
                  </a:lnTo>
                  <a:lnTo>
                    <a:pt x="4909489" y="4958524"/>
                  </a:lnTo>
                  <a:lnTo>
                    <a:pt x="4887061" y="4980165"/>
                  </a:lnTo>
                  <a:close/>
                </a:path>
                <a:path w="5781040" h="5781040">
                  <a:moveTo>
                    <a:pt x="4843962" y="5020487"/>
                  </a:moveTo>
                  <a:lnTo>
                    <a:pt x="4825212" y="5020487"/>
                  </a:lnTo>
                  <a:lnTo>
                    <a:pt x="4850650" y="4997081"/>
                  </a:lnTo>
                  <a:lnTo>
                    <a:pt x="4859248" y="5006428"/>
                  </a:lnTo>
                  <a:lnTo>
                    <a:pt x="4843962" y="5020487"/>
                  </a:lnTo>
                  <a:close/>
                </a:path>
                <a:path w="5781040" h="5781040">
                  <a:moveTo>
                    <a:pt x="4821681" y="5040718"/>
                  </a:moveTo>
                  <a:lnTo>
                    <a:pt x="4813198" y="5031270"/>
                  </a:lnTo>
                  <a:lnTo>
                    <a:pt x="4825263" y="5020437"/>
                  </a:lnTo>
                  <a:lnTo>
                    <a:pt x="4843962" y="5020487"/>
                  </a:lnTo>
                  <a:lnTo>
                    <a:pt x="4833772" y="5029860"/>
                  </a:lnTo>
                  <a:lnTo>
                    <a:pt x="4821681" y="5040718"/>
                  </a:lnTo>
                  <a:close/>
                </a:path>
                <a:path w="5781040" h="5781040">
                  <a:moveTo>
                    <a:pt x="4792815" y="5066322"/>
                  </a:moveTo>
                  <a:lnTo>
                    <a:pt x="4773548" y="5066322"/>
                  </a:lnTo>
                  <a:lnTo>
                    <a:pt x="4784750" y="5056505"/>
                  </a:lnTo>
                  <a:lnTo>
                    <a:pt x="4793119" y="5066055"/>
                  </a:lnTo>
                  <a:lnTo>
                    <a:pt x="4792815" y="5066322"/>
                  </a:lnTo>
                  <a:close/>
                </a:path>
                <a:path w="5781040" h="5781040">
                  <a:moveTo>
                    <a:pt x="4766831" y="5088788"/>
                  </a:moveTo>
                  <a:lnTo>
                    <a:pt x="4747310" y="5088788"/>
                  </a:lnTo>
                  <a:lnTo>
                    <a:pt x="4773599" y="5066271"/>
                  </a:lnTo>
                  <a:lnTo>
                    <a:pt x="4792815" y="5066322"/>
                  </a:lnTo>
                  <a:lnTo>
                    <a:pt x="4781892" y="5075897"/>
                  </a:lnTo>
                  <a:lnTo>
                    <a:pt x="4766831" y="5088788"/>
                  </a:lnTo>
                  <a:close/>
                </a:path>
                <a:path w="5781040" h="5781040">
                  <a:moveTo>
                    <a:pt x="4754511" y="5099304"/>
                  </a:moveTo>
                  <a:lnTo>
                    <a:pt x="4746370" y="5089563"/>
                  </a:lnTo>
                  <a:lnTo>
                    <a:pt x="4747361" y="5088737"/>
                  </a:lnTo>
                  <a:lnTo>
                    <a:pt x="4766831" y="5088788"/>
                  </a:lnTo>
                  <a:lnTo>
                    <a:pt x="4755540" y="5098453"/>
                  </a:lnTo>
                  <a:lnTo>
                    <a:pt x="4754511" y="5099304"/>
                  </a:lnTo>
                  <a:close/>
                </a:path>
                <a:path w="5781040" h="5781040">
                  <a:moveTo>
                    <a:pt x="4714105" y="5132768"/>
                  </a:moveTo>
                  <a:lnTo>
                    <a:pt x="4694008" y="5132768"/>
                  </a:lnTo>
                  <a:lnTo>
                    <a:pt x="4717160" y="5113896"/>
                  </a:lnTo>
                  <a:lnTo>
                    <a:pt x="4725174" y="5123738"/>
                  </a:lnTo>
                  <a:lnTo>
                    <a:pt x="4714105" y="5132768"/>
                  </a:lnTo>
                  <a:close/>
                </a:path>
                <a:path w="5781040" h="5781040">
                  <a:moveTo>
                    <a:pt x="4694023" y="5132756"/>
                  </a:moveTo>
                  <a:close/>
                </a:path>
                <a:path w="5781040" h="5781040">
                  <a:moveTo>
                    <a:pt x="4685588" y="5155692"/>
                  </a:moveTo>
                  <a:lnTo>
                    <a:pt x="4677689" y="5145747"/>
                  </a:lnTo>
                  <a:lnTo>
                    <a:pt x="4694023" y="5132756"/>
                  </a:lnTo>
                  <a:lnTo>
                    <a:pt x="4714105" y="5132768"/>
                  </a:lnTo>
                  <a:lnTo>
                    <a:pt x="4702009" y="5142636"/>
                  </a:lnTo>
                  <a:lnTo>
                    <a:pt x="4685588" y="5155692"/>
                  </a:lnTo>
                  <a:close/>
                </a:path>
                <a:path w="5781040" h="5781040">
                  <a:moveTo>
                    <a:pt x="4614951" y="5210022"/>
                  </a:moveTo>
                  <a:lnTo>
                    <a:pt x="4607407" y="5199811"/>
                  </a:lnTo>
                  <a:lnTo>
                    <a:pt x="4612144" y="5196319"/>
                  </a:lnTo>
                  <a:lnTo>
                    <a:pt x="4639716" y="5175440"/>
                  </a:lnTo>
                  <a:lnTo>
                    <a:pt x="4647742" y="5169192"/>
                  </a:lnTo>
                  <a:lnTo>
                    <a:pt x="4655540" y="5179225"/>
                  </a:lnTo>
                  <a:lnTo>
                    <a:pt x="4647412" y="5185537"/>
                  </a:lnTo>
                  <a:lnTo>
                    <a:pt x="4619713" y="5206504"/>
                  </a:lnTo>
                  <a:lnTo>
                    <a:pt x="4614951" y="5210022"/>
                  </a:lnTo>
                  <a:close/>
                </a:path>
                <a:path w="5781040" h="5781040">
                  <a:moveTo>
                    <a:pt x="4639652" y="5175478"/>
                  </a:moveTo>
                  <a:close/>
                </a:path>
                <a:path w="5781040" h="5781040">
                  <a:moveTo>
                    <a:pt x="4612080" y="5196357"/>
                  </a:moveTo>
                  <a:close/>
                </a:path>
                <a:path w="5781040" h="5781040">
                  <a:moveTo>
                    <a:pt x="4577901" y="5237137"/>
                  </a:moveTo>
                  <a:lnTo>
                    <a:pt x="4556175" y="5237137"/>
                  </a:lnTo>
                  <a:lnTo>
                    <a:pt x="4576749" y="5222316"/>
                  </a:lnTo>
                  <a:lnTo>
                    <a:pt x="4584179" y="5232615"/>
                  </a:lnTo>
                  <a:lnTo>
                    <a:pt x="4577901" y="5237137"/>
                  </a:lnTo>
                  <a:close/>
                </a:path>
                <a:path w="5781040" h="5781040">
                  <a:moveTo>
                    <a:pt x="4542713" y="5262105"/>
                  </a:moveTo>
                  <a:lnTo>
                    <a:pt x="4535411" y="5251704"/>
                  </a:lnTo>
                  <a:lnTo>
                    <a:pt x="4556226" y="5237086"/>
                  </a:lnTo>
                  <a:lnTo>
                    <a:pt x="4577901" y="5237137"/>
                  </a:lnTo>
                  <a:lnTo>
                    <a:pt x="4563566" y="5247462"/>
                  </a:lnTo>
                  <a:lnTo>
                    <a:pt x="4542713" y="5262105"/>
                  </a:lnTo>
                  <a:close/>
                </a:path>
                <a:path w="5781040" h="5781040">
                  <a:moveTo>
                    <a:pt x="4468850" y="5311978"/>
                  </a:moveTo>
                  <a:lnTo>
                    <a:pt x="4461928" y="5301322"/>
                  </a:lnTo>
                  <a:lnTo>
                    <a:pt x="4470488" y="5295773"/>
                  </a:lnTo>
                  <a:lnTo>
                    <a:pt x="4499317" y="5276545"/>
                  </a:lnTo>
                  <a:lnTo>
                    <a:pt x="4504092" y="5273268"/>
                  </a:lnTo>
                  <a:lnTo>
                    <a:pt x="4511268" y="5283758"/>
                  </a:lnTo>
                  <a:lnTo>
                    <a:pt x="4506391" y="5287086"/>
                  </a:lnTo>
                  <a:lnTo>
                    <a:pt x="4477435" y="5306402"/>
                  </a:lnTo>
                  <a:lnTo>
                    <a:pt x="4468850" y="5311978"/>
                  </a:lnTo>
                  <a:close/>
                </a:path>
                <a:path w="5781040" h="5781040">
                  <a:moveTo>
                    <a:pt x="4499254" y="5276583"/>
                  </a:moveTo>
                  <a:close/>
                </a:path>
                <a:path w="5781040" h="5781040">
                  <a:moveTo>
                    <a:pt x="4470425" y="5295811"/>
                  </a:moveTo>
                  <a:close/>
                </a:path>
                <a:path w="5781040" h="5781040">
                  <a:moveTo>
                    <a:pt x="4393564" y="5359539"/>
                  </a:moveTo>
                  <a:lnTo>
                    <a:pt x="4386909" y="5348719"/>
                  </a:lnTo>
                  <a:lnTo>
                    <a:pt x="4412106" y="5333199"/>
                  </a:lnTo>
                  <a:lnTo>
                    <a:pt x="4429962" y="5321909"/>
                  </a:lnTo>
                  <a:lnTo>
                    <a:pt x="4436744" y="5332641"/>
                  </a:lnTo>
                  <a:lnTo>
                    <a:pt x="4418799" y="5343994"/>
                  </a:lnTo>
                  <a:lnTo>
                    <a:pt x="4393564" y="5359539"/>
                  </a:lnTo>
                  <a:close/>
                </a:path>
                <a:path w="5781040" h="5781040">
                  <a:moveTo>
                    <a:pt x="4412043" y="5333238"/>
                  </a:moveTo>
                  <a:close/>
                </a:path>
                <a:path w="5781040" h="5781040">
                  <a:moveTo>
                    <a:pt x="4354900" y="5369293"/>
                  </a:moveTo>
                  <a:lnTo>
                    <a:pt x="4352721" y="5369293"/>
                  </a:lnTo>
                  <a:lnTo>
                    <a:pt x="4354321" y="5368328"/>
                  </a:lnTo>
                  <a:lnTo>
                    <a:pt x="4354900" y="5369293"/>
                  </a:lnTo>
                  <a:close/>
                </a:path>
                <a:path w="5781040" h="5781040">
                  <a:moveTo>
                    <a:pt x="4352775" y="5369261"/>
                  </a:moveTo>
                  <a:close/>
                </a:path>
                <a:path w="5781040" h="5781040">
                  <a:moveTo>
                    <a:pt x="4347905" y="5386793"/>
                  </a:moveTo>
                  <a:lnTo>
                    <a:pt x="4322698" y="5386793"/>
                  </a:lnTo>
                  <a:lnTo>
                    <a:pt x="4352775" y="5369261"/>
                  </a:lnTo>
                  <a:lnTo>
                    <a:pt x="4354900" y="5369293"/>
                  </a:lnTo>
                  <a:lnTo>
                    <a:pt x="4360849" y="5379212"/>
                  </a:lnTo>
                  <a:lnTo>
                    <a:pt x="4359211" y="5380202"/>
                  </a:lnTo>
                  <a:lnTo>
                    <a:pt x="4347905" y="5386793"/>
                  </a:lnTo>
                  <a:close/>
                </a:path>
                <a:path w="5781040" h="5781040">
                  <a:moveTo>
                    <a:pt x="4316767" y="5404751"/>
                  </a:moveTo>
                  <a:lnTo>
                    <a:pt x="4310494" y="5393702"/>
                  </a:lnTo>
                  <a:lnTo>
                    <a:pt x="4322762" y="5386755"/>
                  </a:lnTo>
                  <a:lnTo>
                    <a:pt x="4347905" y="5386793"/>
                  </a:lnTo>
                  <a:lnTo>
                    <a:pt x="4329061" y="5397779"/>
                  </a:lnTo>
                  <a:lnTo>
                    <a:pt x="4316767" y="5404751"/>
                  </a:lnTo>
                  <a:close/>
                </a:path>
                <a:path w="5781040" h="5781040">
                  <a:moveTo>
                    <a:pt x="4281983" y="5420728"/>
                  </a:moveTo>
                  <a:lnTo>
                    <a:pt x="4261992" y="5420728"/>
                  </a:lnTo>
                  <a:lnTo>
                    <a:pt x="4277321" y="5412282"/>
                  </a:lnTo>
                  <a:lnTo>
                    <a:pt x="4281983" y="5420728"/>
                  </a:lnTo>
                  <a:close/>
                </a:path>
                <a:path w="5781040" h="5781040">
                  <a:moveTo>
                    <a:pt x="4238700" y="5447601"/>
                  </a:moveTo>
                  <a:lnTo>
                    <a:pt x="4232706" y="5436400"/>
                  </a:lnTo>
                  <a:lnTo>
                    <a:pt x="4262056" y="5420690"/>
                  </a:lnTo>
                  <a:lnTo>
                    <a:pt x="4281983" y="5420728"/>
                  </a:lnTo>
                  <a:lnTo>
                    <a:pt x="4283455" y="5423395"/>
                  </a:lnTo>
                  <a:lnTo>
                    <a:pt x="4268088" y="5431866"/>
                  </a:lnTo>
                  <a:lnTo>
                    <a:pt x="4238700" y="5447601"/>
                  </a:lnTo>
                  <a:close/>
                </a:path>
                <a:path w="5781040" h="5781040">
                  <a:moveTo>
                    <a:pt x="4197434" y="5468937"/>
                  </a:moveTo>
                  <a:lnTo>
                    <a:pt x="4169257" y="5468937"/>
                  </a:lnTo>
                  <a:lnTo>
                    <a:pt x="4199038" y="5453913"/>
                  </a:lnTo>
                  <a:lnTo>
                    <a:pt x="4204753" y="5465241"/>
                  </a:lnTo>
                  <a:lnTo>
                    <a:pt x="4197434" y="5468937"/>
                  </a:lnTo>
                  <a:close/>
                </a:path>
                <a:path w="5781040" h="5781040">
                  <a:moveTo>
                    <a:pt x="4159237" y="5487974"/>
                  </a:moveTo>
                  <a:lnTo>
                    <a:pt x="4153661" y="5476570"/>
                  </a:lnTo>
                  <a:lnTo>
                    <a:pt x="4169320" y="5468899"/>
                  </a:lnTo>
                  <a:lnTo>
                    <a:pt x="4197434" y="5468937"/>
                  </a:lnTo>
                  <a:lnTo>
                    <a:pt x="4174946" y="5480291"/>
                  </a:lnTo>
                  <a:lnTo>
                    <a:pt x="4159237" y="5487974"/>
                  </a:lnTo>
                  <a:close/>
                </a:path>
                <a:path w="5781040" h="5781040">
                  <a:moveTo>
                    <a:pt x="4078604" y="5525947"/>
                  </a:moveTo>
                  <a:lnTo>
                    <a:pt x="4073448" y="5514352"/>
                  </a:lnTo>
                  <a:lnTo>
                    <a:pt x="4074655" y="5513806"/>
                  </a:lnTo>
                  <a:lnTo>
                    <a:pt x="4106417" y="5499214"/>
                  </a:lnTo>
                  <a:lnTo>
                    <a:pt x="4119397" y="5493054"/>
                  </a:lnTo>
                  <a:lnTo>
                    <a:pt x="4124845" y="5504535"/>
                  </a:lnTo>
                  <a:lnTo>
                    <a:pt x="4111764" y="5510733"/>
                  </a:lnTo>
                  <a:lnTo>
                    <a:pt x="4078604" y="5525947"/>
                  </a:lnTo>
                  <a:close/>
                </a:path>
                <a:path w="5781040" h="5781040">
                  <a:moveTo>
                    <a:pt x="4106354" y="5499239"/>
                  </a:moveTo>
                  <a:close/>
                </a:path>
                <a:path w="5781040" h="5781040">
                  <a:moveTo>
                    <a:pt x="4074591" y="5513832"/>
                  </a:moveTo>
                  <a:close/>
                </a:path>
                <a:path w="5781040" h="5781040">
                  <a:moveTo>
                    <a:pt x="3996867" y="5561291"/>
                  </a:moveTo>
                  <a:lnTo>
                    <a:pt x="3991990" y="5549569"/>
                  </a:lnTo>
                  <a:lnTo>
                    <a:pt x="4010507" y="5541873"/>
                  </a:lnTo>
                  <a:lnTo>
                    <a:pt x="4038688" y="5529745"/>
                  </a:lnTo>
                  <a:lnTo>
                    <a:pt x="4043705" y="5541416"/>
                  </a:lnTo>
                  <a:lnTo>
                    <a:pt x="4015422" y="5553583"/>
                  </a:lnTo>
                  <a:lnTo>
                    <a:pt x="3996867" y="5561291"/>
                  </a:lnTo>
                  <a:close/>
                </a:path>
                <a:path w="5781040" h="5781040">
                  <a:moveTo>
                    <a:pt x="4010443" y="5541899"/>
                  </a:moveTo>
                  <a:close/>
                </a:path>
                <a:path w="5781040" h="5781040">
                  <a:moveTo>
                    <a:pt x="3958590" y="5568429"/>
                  </a:moveTo>
                  <a:lnTo>
                    <a:pt x="3945496" y="5568429"/>
                  </a:lnTo>
                  <a:lnTo>
                    <a:pt x="3956773" y="5563908"/>
                  </a:lnTo>
                  <a:lnTo>
                    <a:pt x="3958590" y="5568429"/>
                  </a:lnTo>
                  <a:close/>
                </a:path>
                <a:path w="5781040" h="5781040">
                  <a:moveTo>
                    <a:pt x="3945555" y="5568405"/>
                  </a:moveTo>
                  <a:close/>
                </a:path>
                <a:path w="5781040" h="5781040">
                  <a:moveTo>
                    <a:pt x="3947885" y="5581129"/>
                  </a:moveTo>
                  <a:lnTo>
                    <a:pt x="3912717" y="5581129"/>
                  </a:lnTo>
                  <a:lnTo>
                    <a:pt x="3945555" y="5568405"/>
                  </a:lnTo>
                  <a:lnTo>
                    <a:pt x="3958590" y="5568429"/>
                  </a:lnTo>
                  <a:lnTo>
                    <a:pt x="3961510" y="5575693"/>
                  </a:lnTo>
                  <a:lnTo>
                    <a:pt x="3950182" y="5580240"/>
                  </a:lnTo>
                  <a:lnTo>
                    <a:pt x="3947885" y="5581129"/>
                  </a:lnTo>
                  <a:close/>
                </a:path>
                <a:path w="5781040" h="5781040">
                  <a:moveTo>
                    <a:pt x="3914025" y="5594184"/>
                  </a:moveTo>
                  <a:lnTo>
                    <a:pt x="3909593" y="5582297"/>
                  </a:lnTo>
                  <a:lnTo>
                    <a:pt x="3912793" y="5581091"/>
                  </a:lnTo>
                  <a:lnTo>
                    <a:pt x="3947885" y="5581129"/>
                  </a:lnTo>
                  <a:lnTo>
                    <a:pt x="3917276" y="5592978"/>
                  </a:lnTo>
                  <a:lnTo>
                    <a:pt x="3914025" y="5594184"/>
                  </a:lnTo>
                  <a:close/>
                </a:path>
                <a:path w="5781040" h="5781040">
                  <a:moveTo>
                    <a:pt x="3830268" y="5624410"/>
                  </a:moveTo>
                  <a:lnTo>
                    <a:pt x="3826116" y="5612409"/>
                  </a:lnTo>
                  <a:lnTo>
                    <a:pt x="3846690" y="5605297"/>
                  </a:lnTo>
                  <a:lnTo>
                    <a:pt x="3873944" y="5595518"/>
                  </a:lnTo>
                  <a:lnTo>
                    <a:pt x="3878236" y="5607469"/>
                  </a:lnTo>
                  <a:lnTo>
                    <a:pt x="3850868" y="5617298"/>
                  </a:lnTo>
                  <a:lnTo>
                    <a:pt x="3830268" y="5624410"/>
                  </a:lnTo>
                  <a:close/>
                </a:path>
                <a:path w="5781040" h="5781040">
                  <a:moveTo>
                    <a:pt x="3846613" y="5605322"/>
                  </a:moveTo>
                  <a:close/>
                </a:path>
                <a:path w="5781040" h="5781040">
                  <a:moveTo>
                    <a:pt x="3791220" y="5627954"/>
                  </a:moveTo>
                  <a:lnTo>
                    <a:pt x="3779761" y="5627954"/>
                  </a:lnTo>
                  <a:lnTo>
                    <a:pt x="3790086" y="5624525"/>
                  </a:lnTo>
                  <a:lnTo>
                    <a:pt x="3791220" y="5627954"/>
                  </a:lnTo>
                  <a:close/>
                </a:path>
                <a:path w="5781040" h="5781040">
                  <a:moveTo>
                    <a:pt x="3787802" y="5638660"/>
                  </a:moveTo>
                  <a:lnTo>
                    <a:pt x="3746055" y="5638660"/>
                  </a:lnTo>
                  <a:lnTo>
                    <a:pt x="3779837" y="5627928"/>
                  </a:lnTo>
                  <a:lnTo>
                    <a:pt x="3791220" y="5627954"/>
                  </a:lnTo>
                  <a:lnTo>
                    <a:pt x="3794073" y="5636577"/>
                  </a:lnTo>
                  <a:lnTo>
                    <a:pt x="3787802" y="5638660"/>
                  </a:lnTo>
                  <a:close/>
                </a:path>
                <a:path w="5781040" h="5781040">
                  <a:moveTo>
                    <a:pt x="3745534" y="5652096"/>
                  </a:moveTo>
                  <a:lnTo>
                    <a:pt x="3741838" y="5639943"/>
                  </a:lnTo>
                  <a:lnTo>
                    <a:pt x="3746131" y="5638634"/>
                  </a:lnTo>
                  <a:lnTo>
                    <a:pt x="3787802" y="5638660"/>
                  </a:lnTo>
                  <a:lnTo>
                    <a:pt x="3783710" y="5640019"/>
                  </a:lnTo>
                  <a:lnTo>
                    <a:pt x="3749865" y="5650776"/>
                  </a:lnTo>
                  <a:lnTo>
                    <a:pt x="3745534" y="5652096"/>
                  </a:lnTo>
                  <a:close/>
                </a:path>
                <a:path w="5781040" h="5781040">
                  <a:moveTo>
                    <a:pt x="3707747" y="5658866"/>
                  </a:moveTo>
                  <a:lnTo>
                    <a:pt x="3678122" y="5658866"/>
                  </a:lnTo>
                  <a:lnTo>
                    <a:pt x="3705440" y="5650928"/>
                  </a:lnTo>
                  <a:lnTo>
                    <a:pt x="3707747" y="5658866"/>
                  </a:lnTo>
                  <a:close/>
                </a:path>
                <a:path w="5781040" h="5781040">
                  <a:moveTo>
                    <a:pt x="3660050" y="5677052"/>
                  </a:moveTo>
                  <a:lnTo>
                    <a:pt x="3656659" y="5664822"/>
                  </a:lnTo>
                  <a:lnTo>
                    <a:pt x="3678199" y="5658840"/>
                  </a:lnTo>
                  <a:lnTo>
                    <a:pt x="3707747" y="5658866"/>
                  </a:lnTo>
                  <a:lnTo>
                    <a:pt x="3708983" y="5663120"/>
                  </a:lnTo>
                  <a:lnTo>
                    <a:pt x="3681628" y="5671070"/>
                  </a:lnTo>
                  <a:lnTo>
                    <a:pt x="3660050" y="5677052"/>
                  </a:lnTo>
                  <a:close/>
                </a:path>
                <a:path w="5781040" h="5781040">
                  <a:moveTo>
                    <a:pt x="3573779" y="5699429"/>
                  </a:moveTo>
                  <a:lnTo>
                    <a:pt x="3570846" y="5687072"/>
                  </a:lnTo>
                  <a:lnTo>
                    <a:pt x="3575011" y="5686082"/>
                  </a:lnTo>
                  <a:lnTo>
                    <a:pt x="3609581" y="5677420"/>
                  </a:lnTo>
                  <a:lnTo>
                    <a:pt x="3619944" y="5674677"/>
                  </a:lnTo>
                  <a:lnTo>
                    <a:pt x="3623182" y="5686958"/>
                  </a:lnTo>
                  <a:lnTo>
                    <a:pt x="3612705" y="5689727"/>
                  </a:lnTo>
                  <a:lnTo>
                    <a:pt x="3577983" y="5698426"/>
                  </a:lnTo>
                  <a:lnTo>
                    <a:pt x="3573779" y="5699429"/>
                  </a:lnTo>
                  <a:close/>
                </a:path>
                <a:path w="5781040" h="5781040">
                  <a:moveTo>
                    <a:pt x="3609504" y="5677433"/>
                  </a:moveTo>
                  <a:close/>
                </a:path>
                <a:path w="5781040" h="5781040">
                  <a:moveTo>
                    <a:pt x="3574935" y="5686094"/>
                  </a:moveTo>
                  <a:close/>
                </a:path>
                <a:path w="5781040" h="5781040">
                  <a:moveTo>
                    <a:pt x="3535261" y="5702173"/>
                  </a:moveTo>
                  <a:lnTo>
                    <a:pt x="3505326" y="5702173"/>
                  </a:lnTo>
                  <a:lnTo>
                    <a:pt x="3533825" y="5695772"/>
                  </a:lnTo>
                  <a:lnTo>
                    <a:pt x="3535261" y="5702173"/>
                  </a:lnTo>
                  <a:close/>
                </a:path>
                <a:path w="5781040" h="5781040">
                  <a:moveTo>
                    <a:pt x="3486911" y="5719038"/>
                  </a:moveTo>
                  <a:lnTo>
                    <a:pt x="3484282" y="5706605"/>
                  </a:lnTo>
                  <a:lnTo>
                    <a:pt x="3505402" y="5702147"/>
                  </a:lnTo>
                  <a:lnTo>
                    <a:pt x="3535261" y="5702173"/>
                  </a:lnTo>
                  <a:lnTo>
                    <a:pt x="3536606" y="5708167"/>
                  </a:lnTo>
                  <a:lnTo>
                    <a:pt x="3508069" y="5714568"/>
                  </a:lnTo>
                  <a:lnTo>
                    <a:pt x="3486911" y="5719038"/>
                  </a:lnTo>
                  <a:close/>
                </a:path>
                <a:path w="5781040" h="5781040">
                  <a:moveTo>
                    <a:pt x="3399408" y="5736018"/>
                  </a:moveTo>
                  <a:lnTo>
                    <a:pt x="3397249" y="5723509"/>
                  </a:lnTo>
                  <a:lnTo>
                    <a:pt x="3399802" y="5723064"/>
                  </a:lnTo>
                  <a:lnTo>
                    <a:pt x="3435159" y="5716524"/>
                  </a:lnTo>
                  <a:lnTo>
                    <a:pt x="3447021" y="5714174"/>
                  </a:lnTo>
                  <a:lnTo>
                    <a:pt x="3449497" y="5726633"/>
                  </a:lnTo>
                  <a:lnTo>
                    <a:pt x="3437508" y="5729008"/>
                  </a:lnTo>
                  <a:lnTo>
                    <a:pt x="3401999" y="5735574"/>
                  </a:lnTo>
                  <a:lnTo>
                    <a:pt x="3399408" y="5736018"/>
                  </a:lnTo>
                  <a:close/>
                </a:path>
                <a:path w="5781040" h="5781040">
                  <a:moveTo>
                    <a:pt x="3435083" y="5716536"/>
                  </a:moveTo>
                  <a:close/>
                </a:path>
                <a:path w="5781040" h="5781040">
                  <a:moveTo>
                    <a:pt x="3399726" y="5723077"/>
                  </a:moveTo>
                  <a:close/>
                </a:path>
                <a:path w="5781040" h="5781040">
                  <a:moveTo>
                    <a:pt x="3360563" y="5734875"/>
                  </a:moveTo>
                  <a:lnTo>
                    <a:pt x="3328568" y="5734875"/>
                  </a:lnTo>
                  <a:lnTo>
                    <a:pt x="3359772" y="5729897"/>
                  </a:lnTo>
                  <a:lnTo>
                    <a:pt x="3360563" y="5734875"/>
                  </a:lnTo>
                  <a:close/>
                </a:path>
                <a:path w="5781040" h="5781040">
                  <a:moveTo>
                    <a:pt x="3311486" y="5750204"/>
                  </a:moveTo>
                  <a:lnTo>
                    <a:pt x="3309645" y="5737644"/>
                  </a:lnTo>
                  <a:lnTo>
                    <a:pt x="3328644" y="5734862"/>
                  </a:lnTo>
                  <a:lnTo>
                    <a:pt x="3360563" y="5734875"/>
                  </a:lnTo>
                  <a:lnTo>
                    <a:pt x="3361765" y="5742444"/>
                  </a:lnTo>
                  <a:lnTo>
                    <a:pt x="3330523" y="5747423"/>
                  </a:lnTo>
                  <a:lnTo>
                    <a:pt x="3311486" y="5750204"/>
                  </a:lnTo>
                  <a:close/>
                </a:path>
                <a:path w="5781040" h="5781040">
                  <a:moveTo>
                    <a:pt x="3272260" y="5744908"/>
                  </a:moveTo>
                  <a:lnTo>
                    <a:pt x="3256838" y="5744908"/>
                  </a:lnTo>
                  <a:lnTo>
                    <a:pt x="3271989" y="5742889"/>
                  </a:lnTo>
                  <a:lnTo>
                    <a:pt x="3272260" y="5744908"/>
                  </a:lnTo>
                  <a:close/>
                </a:path>
                <a:path w="5781040" h="5781040">
                  <a:moveTo>
                    <a:pt x="3223183" y="5761761"/>
                  </a:moveTo>
                  <a:lnTo>
                    <a:pt x="3221659" y="5749150"/>
                  </a:lnTo>
                  <a:lnTo>
                    <a:pt x="3256914" y="5744895"/>
                  </a:lnTo>
                  <a:lnTo>
                    <a:pt x="3272260" y="5744908"/>
                  </a:lnTo>
                  <a:lnTo>
                    <a:pt x="3273678" y="5755474"/>
                  </a:lnTo>
                  <a:lnTo>
                    <a:pt x="3258476" y="5757506"/>
                  </a:lnTo>
                  <a:lnTo>
                    <a:pt x="3223183" y="5761761"/>
                  </a:lnTo>
                  <a:close/>
                </a:path>
                <a:path w="5781040" h="5781040">
                  <a:moveTo>
                    <a:pt x="3184265" y="5756630"/>
                  </a:moveTo>
                  <a:lnTo>
                    <a:pt x="3148215" y="5756630"/>
                  </a:lnTo>
                  <a:lnTo>
                    <a:pt x="3183940" y="5753227"/>
                  </a:lnTo>
                  <a:lnTo>
                    <a:pt x="3184265" y="5756630"/>
                  </a:lnTo>
                  <a:close/>
                </a:path>
                <a:path w="5781040" h="5781040">
                  <a:moveTo>
                    <a:pt x="3134474" y="5770499"/>
                  </a:moveTo>
                  <a:lnTo>
                    <a:pt x="3133432" y="5757849"/>
                  </a:lnTo>
                  <a:lnTo>
                    <a:pt x="3148291" y="5756617"/>
                  </a:lnTo>
                  <a:lnTo>
                    <a:pt x="3184265" y="5756630"/>
                  </a:lnTo>
                  <a:lnTo>
                    <a:pt x="3185147" y="5765876"/>
                  </a:lnTo>
                  <a:lnTo>
                    <a:pt x="3149371" y="5769279"/>
                  </a:lnTo>
                  <a:lnTo>
                    <a:pt x="3134474" y="5770499"/>
                  </a:lnTo>
                  <a:close/>
                </a:path>
                <a:path w="5781040" h="5781040">
                  <a:moveTo>
                    <a:pt x="3045624" y="5776595"/>
                  </a:moveTo>
                  <a:lnTo>
                    <a:pt x="3044900" y="5763907"/>
                  </a:lnTo>
                  <a:lnTo>
                    <a:pt x="3075215" y="5762180"/>
                  </a:lnTo>
                  <a:lnTo>
                    <a:pt x="3095523" y="5760770"/>
                  </a:lnTo>
                  <a:lnTo>
                    <a:pt x="3096412" y="5773432"/>
                  </a:lnTo>
                  <a:lnTo>
                    <a:pt x="3075977" y="5774855"/>
                  </a:lnTo>
                  <a:lnTo>
                    <a:pt x="3045624" y="5776595"/>
                  </a:lnTo>
                  <a:close/>
                </a:path>
                <a:path w="5781040" h="5781040">
                  <a:moveTo>
                    <a:pt x="2956559" y="5779935"/>
                  </a:moveTo>
                  <a:lnTo>
                    <a:pt x="2956318" y="5767235"/>
                  </a:lnTo>
                  <a:lnTo>
                    <a:pt x="2964675" y="5767082"/>
                  </a:lnTo>
                  <a:lnTo>
                    <a:pt x="3001644" y="5765914"/>
                  </a:lnTo>
                  <a:lnTo>
                    <a:pt x="3006927" y="5765673"/>
                  </a:lnTo>
                  <a:lnTo>
                    <a:pt x="3007486" y="5778360"/>
                  </a:lnTo>
                  <a:lnTo>
                    <a:pt x="3002089" y="5778601"/>
                  </a:lnTo>
                  <a:lnTo>
                    <a:pt x="2964967" y="5779782"/>
                  </a:lnTo>
                  <a:lnTo>
                    <a:pt x="2956559" y="5779935"/>
                  </a:lnTo>
                  <a:close/>
                </a:path>
                <a:path w="5781040" h="5781040">
                  <a:moveTo>
                    <a:pt x="2918295" y="5768022"/>
                  </a:moveTo>
                  <a:lnTo>
                    <a:pt x="2890366" y="5768022"/>
                  </a:lnTo>
                  <a:lnTo>
                    <a:pt x="2918294" y="5767844"/>
                  </a:lnTo>
                  <a:lnTo>
                    <a:pt x="2918295" y="5768022"/>
                  </a:lnTo>
                  <a:close/>
                </a:path>
                <a:path w="5781040" h="5781040">
                  <a:moveTo>
                    <a:pt x="2890367" y="5780722"/>
                  </a:moveTo>
                  <a:lnTo>
                    <a:pt x="2867494" y="5780582"/>
                  </a:lnTo>
                  <a:lnTo>
                    <a:pt x="2867583" y="5767882"/>
                  </a:lnTo>
                  <a:lnTo>
                    <a:pt x="2890366" y="5768022"/>
                  </a:lnTo>
                  <a:lnTo>
                    <a:pt x="2918295" y="5768022"/>
                  </a:lnTo>
                  <a:lnTo>
                    <a:pt x="2918383" y="5780544"/>
                  </a:lnTo>
                  <a:lnTo>
                    <a:pt x="2890367" y="5780722"/>
                  </a:lnTo>
                  <a:close/>
                </a:path>
                <a:path w="5781040" h="5781040">
                  <a:moveTo>
                    <a:pt x="2829318" y="5780036"/>
                  </a:moveTo>
                  <a:lnTo>
                    <a:pt x="2815767" y="5779782"/>
                  </a:lnTo>
                  <a:lnTo>
                    <a:pt x="2778378" y="5778588"/>
                  </a:lnTo>
                  <a:lnTo>
                    <a:pt x="2778950" y="5765901"/>
                  </a:lnTo>
                  <a:lnTo>
                    <a:pt x="2816123" y="5767082"/>
                  </a:lnTo>
                  <a:lnTo>
                    <a:pt x="2829559" y="5767336"/>
                  </a:lnTo>
                  <a:lnTo>
                    <a:pt x="2829318" y="5780036"/>
                  </a:lnTo>
                  <a:close/>
                </a:path>
                <a:path w="5781040" h="5781040">
                  <a:moveTo>
                    <a:pt x="2740240" y="5776887"/>
                  </a:moveTo>
                  <a:lnTo>
                    <a:pt x="2704744" y="5774855"/>
                  </a:lnTo>
                  <a:lnTo>
                    <a:pt x="2689453" y="5773788"/>
                  </a:lnTo>
                  <a:lnTo>
                    <a:pt x="2690342" y="5761126"/>
                  </a:lnTo>
                  <a:lnTo>
                    <a:pt x="2705582" y="5762180"/>
                  </a:lnTo>
                  <a:lnTo>
                    <a:pt x="2740964" y="5764199"/>
                  </a:lnTo>
                  <a:lnTo>
                    <a:pt x="2740240" y="5776887"/>
                  </a:lnTo>
                  <a:close/>
                </a:path>
                <a:path w="5781040" h="5781040">
                  <a:moveTo>
                    <a:pt x="2651391" y="5770930"/>
                  </a:moveTo>
                  <a:lnTo>
                    <a:pt x="2631350" y="5769279"/>
                  </a:lnTo>
                  <a:lnTo>
                    <a:pt x="2600705" y="5766358"/>
                  </a:lnTo>
                  <a:lnTo>
                    <a:pt x="2601912" y="5753709"/>
                  </a:lnTo>
                  <a:lnTo>
                    <a:pt x="2632519" y="5756630"/>
                  </a:lnTo>
                  <a:lnTo>
                    <a:pt x="2652432" y="5758268"/>
                  </a:lnTo>
                  <a:lnTo>
                    <a:pt x="2651391" y="5770930"/>
                  </a:lnTo>
                  <a:close/>
                </a:path>
                <a:path w="5781040" h="5781040">
                  <a:moveTo>
                    <a:pt x="2562745" y="5762332"/>
                  </a:moveTo>
                  <a:lnTo>
                    <a:pt x="2558478" y="5761875"/>
                  </a:lnTo>
                  <a:lnTo>
                    <a:pt x="2522245" y="5757506"/>
                  </a:lnTo>
                  <a:lnTo>
                    <a:pt x="2512161" y="5756160"/>
                  </a:lnTo>
                  <a:lnTo>
                    <a:pt x="2513837" y="5743562"/>
                  </a:lnTo>
                  <a:lnTo>
                    <a:pt x="2523912" y="5744908"/>
                  </a:lnTo>
                  <a:lnTo>
                    <a:pt x="2559964" y="5749264"/>
                  </a:lnTo>
                  <a:lnTo>
                    <a:pt x="2564104" y="5749709"/>
                  </a:lnTo>
                  <a:lnTo>
                    <a:pt x="2562745" y="5762332"/>
                  </a:lnTo>
                  <a:close/>
                </a:path>
                <a:path w="5781040" h="5781040">
                  <a:moveTo>
                    <a:pt x="2474340" y="5750953"/>
                  </a:moveTo>
                  <a:lnTo>
                    <a:pt x="2450198" y="5747423"/>
                  </a:lnTo>
                  <a:lnTo>
                    <a:pt x="2424048" y="5743257"/>
                  </a:lnTo>
                  <a:lnTo>
                    <a:pt x="2426042" y="5730709"/>
                  </a:lnTo>
                  <a:lnTo>
                    <a:pt x="2452164" y="5734875"/>
                  </a:lnTo>
                  <a:lnTo>
                    <a:pt x="2476182" y="5738380"/>
                  </a:lnTo>
                  <a:lnTo>
                    <a:pt x="2474340" y="5750953"/>
                  </a:lnTo>
                  <a:close/>
                </a:path>
                <a:path w="5781040" h="5781040">
                  <a:moveTo>
                    <a:pt x="2386393" y="5736894"/>
                  </a:moveTo>
                  <a:lnTo>
                    <a:pt x="2378722" y="5735574"/>
                  </a:lnTo>
                  <a:lnTo>
                    <a:pt x="2343213" y="5729008"/>
                  </a:lnTo>
                  <a:lnTo>
                    <a:pt x="2336291" y="5727636"/>
                  </a:lnTo>
                  <a:lnTo>
                    <a:pt x="2338755" y="5715177"/>
                  </a:lnTo>
                  <a:lnTo>
                    <a:pt x="2345587" y="5716524"/>
                  </a:lnTo>
                  <a:lnTo>
                    <a:pt x="2380927" y="5723064"/>
                  </a:lnTo>
                  <a:lnTo>
                    <a:pt x="2388552" y="5724385"/>
                  </a:lnTo>
                  <a:lnTo>
                    <a:pt x="2386393" y="5736894"/>
                  </a:lnTo>
                  <a:close/>
                </a:path>
                <a:path w="5781040" h="5781040">
                  <a:moveTo>
                    <a:pt x="2298864" y="5720105"/>
                  </a:moveTo>
                  <a:lnTo>
                    <a:pt x="2272664" y="5714568"/>
                  </a:lnTo>
                  <a:lnTo>
                    <a:pt x="2249144" y="5709297"/>
                  </a:lnTo>
                  <a:lnTo>
                    <a:pt x="2251925" y="5696902"/>
                  </a:lnTo>
                  <a:lnTo>
                    <a:pt x="2275395" y="5702173"/>
                  </a:lnTo>
                  <a:lnTo>
                    <a:pt x="2301481" y="5707672"/>
                  </a:lnTo>
                  <a:lnTo>
                    <a:pt x="2298864" y="5720105"/>
                  </a:lnTo>
                  <a:close/>
                </a:path>
                <a:path w="5781040" h="5781040">
                  <a:moveTo>
                    <a:pt x="2211958" y="5700623"/>
                  </a:moveTo>
                  <a:lnTo>
                    <a:pt x="2202738" y="5698426"/>
                  </a:lnTo>
                  <a:lnTo>
                    <a:pt x="2168016" y="5689727"/>
                  </a:lnTo>
                  <a:lnTo>
                    <a:pt x="2162530" y="5688279"/>
                  </a:lnTo>
                  <a:lnTo>
                    <a:pt x="2165768" y="5675998"/>
                  </a:lnTo>
                  <a:lnTo>
                    <a:pt x="2171181" y="5677420"/>
                  </a:lnTo>
                  <a:lnTo>
                    <a:pt x="2205735" y="5686082"/>
                  </a:lnTo>
                  <a:lnTo>
                    <a:pt x="2214892" y="5688266"/>
                  </a:lnTo>
                  <a:lnTo>
                    <a:pt x="2211958" y="5700623"/>
                  </a:lnTo>
                  <a:close/>
                </a:path>
                <a:path w="5781040" h="5781040">
                  <a:moveTo>
                    <a:pt x="2125636" y="5678436"/>
                  </a:moveTo>
                  <a:lnTo>
                    <a:pt x="2099093" y="5671070"/>
                  </a:lnTo>
                  <a:lnTo>
                    <a:pt x="2076691" y="5664555"/>
                  </a:lnTo>
                  <a:lnTo>
                    <a:pt x="2080234" y="5652363"/>
                  </a:lnTo>
                  <a:lnTo>
                    <a:pt x="2102614" y="5658866"/>
                  </a:lnTo>
                  <a:lnTo>
                    <a:pt x="2129027" y="5666193"/>
                  </a:lnTo>
                  <a:lnTo>
                    <a:pt x="2125636" y="5678436"/>
                  </a:lnTo>
                  <a:close/>
                </a:path>
                <a:path w="5781040" h="5781040">
                  <a:moveTo>
                    <a:pt x="2040115" y="5653595"/>
                  </a:moveTo>
                  <a:lnTo>
                    <a:pt x="2030856" y="5650776"/>
                  </a:lnTo>
                  <a:lnTo>
                    <a:pt x="1997011" y="5640019"/>
                  </a:lnTo>
                  <a:lnTo>
                    <a:pt x="1991537" y="5638203"/>
                  </a:lnTo>
                  <a:lnTo>
                    <a:pt x="1995538" y="5626150"/>
                  </a:lnTo>
                  <a:lnTo>
                    <a:pt x="2000977" y="5627954"/>
                  </a:lnTo>
                  <a:lnTo>
                    <a:pt x="2034673" y="5638660"/>
                  </a:lnTo>
                  <a:lnTo>
                    <a:pt x="2043810" y="5641441"/>
                  </a:lnTo>
                  <a:lnTo>
                    <a:pt x="2040115" y="5653595"/>
                  </a:lnTo>
                  <a:close/>
                </a:path>
                <a:path w="5781040" h="5781040">
                  <a:moveTo>
                    <a:pt x="1955329" y="5626087"/>
                  </a:moveTo>
                  <a:lnTo>
                    <a:pt x="1929853" y="5617298"/>
                  </a:lnTo>
                  <a:lnTo>
                    <a:pt x="1907336" y="5609209"/>
                  </a:lnTo>
                  <a:lnTo>
                    <a:pt x="1911629" y="5597258"/>
                  </a:lnTo>
                  <a:lnTo>
                    <a:pt x="1934118" y="5605322"/>
                  </a:lnTo>
                  <a:lnTo>
                    <a:pt x="1959482" y="5614085"/>
                  </a:lnTo>
                  <a:lnTo>
                    <a:pt x="1955329" y="5626087"/>
                  </a:lnTo>
                  <a:close/>
                </a:path>
                <a:path w="5781040" h="5781040">
                  <a:moveTo>
                    <a:pt x="1871522" y="5595988"/>
                  </a:moveTo>
                  <a:lnTo>
                    <a:pt x="1863458" y="5592978"/>
                  </a:lnTo>
                  <a:lnTo>
                    <a:pt x="1830539" y="5580240"/>
                  </a:lnTo>
                  <a:lnTo>
                    <a:pt x="1823999" y="5577611"/>
                  </a:lnTo>
                  <a:lnTo>
                    <a:pt x="1828736" y="5565825"/>
                  </a:lnTo>
                  <a:lnTo>
                    <a:pt x="1835175" y="5568403"/>
                  </a:lnTo>
                  <a:lnTo>
                    <a:pt x="1868030" y="5581129"/>
                  </a:lnTo>
                  <a:lnTo>
                    <a:pt x="1875967" y="5584088"/>
                  </a:lnTo>
                  <a:lnTo>
                    <a:pt x="1871522" y="5595988"/>
                  </a:lnTo>
                  <a:close/>
                </a:path>
                <a:path w="5781040" h="5781040">
                  <a:moveTo>
                    <a:pt x="1788616" y="5563273"/>
                  </a:moveTo>
                  <a:lnTo>
                    <a:pt x="1765299" y="5553583"/>
                  </a:lnTo>
                  <a:lnTo>
                    <a:pt x="1741753" y="5543448"/>
                  </a:lnTo>
                  <a:lnTo>
                    <a:pt x="1746783" y="5531789"/>
                  </a:lnTo>
                  <a:lnTo>
                    <a:pt x="1770231" y="5541873"/>
                  </a:lnTo>
                  <a:lnTo>
                    <a:pt x="1793493" y="5551551"/>
                  </a:lnTo>
                  <a:lnTo>
                    <a:pt x="1788616" y="5563273"/>
                  </a:lnTo>
                  <a:close/>
                </a:path>
                <a:path w="5781040" h="5781040">
                  <a:moveTo>
                    <a:pt x="1706828" y="5528043"/>
                  </a:moveTo>
                  <a:lnTo>
                    <a:pt x="1700872" y="5525389"/>
                  </a:lnTo>
                  <a:lnTo>
                    <a:pt x="1668970" y="5510733"/>
                  </a:lnTo>
                  <a:lnTo>
                    <a:pt x="1660537" y="5506745"/>
                  </a:lnTo>
                  <a:lnTo>
                    <a:pt x="1665985" y="5495264"/>
                  </a:lnTo>
                  <a:lnTo>
                    <a:pt x="1674314" y="5499214"/>
                  </a:lnTo>
                  <a:lnTo>
                    <a:pt x="1706087" y="5513806"/>
                  </a:lnTo>
                  <a:lnTo>
                    <a:pt x="1711985" y="5516435"/>
                  </a:lnTo>
                  <a:lnTo>
                    <a:pt x="1706828" y="5528043"/>
                  </a:lnTo>
                  <a:close/>
                </a:path>
                <a:path w="5781040" h="5781040">
                  <a:moveTo>
                    <a:pt x="1626120" y="5490235"/>
                  </a:moveTo>
                  <a:lnTo>
                    <a:pt x="1605787" y="5480291"/>
                  </a:lnTo>
                  <a:lnTo>
                    <a:pt x="1580565" y="5467565"/>
                  </a:lnTo>
                  <a:lnTo>
                    <a:pt x="1586293" y="5456224"/>
                  </a:lnTo>
                  <a:lnTo>
                    <a:pt x="1611401" y="5468899"/>
                  </a:lnTo>
                  <a:lnTo>
                    <a:pt x="1631695" y="5478830"/>
                  </a:lnTo>
                  <a:lnTo>
                    <a:pt x="1626120" y="5490235"/>
                  </a:lnTo>
                  <a:close/>
                </a:path>
                <a:path w="5781040" h="5781040">
                  <a:moveTo>
                    <a:pt x="1546656" y="5450027"/>
                  </a:moveTo>
                  <a:lnTo>
                    <a:pt x="1543468" y="5448376"/>
                  </a:lnTo>
                  <a:lnTo>
                    <a:pt x="1512645" y="5431866"/>
                  </a:lnTo>
                  <a:lnTo>
                    <a:pt x="1501787" y="5425884"/>
                  </a:lnTo>
                  <a:lnTo>
                    <a:pt x="1507921" y="5414759"/>
                  </a:lnTo>
                  <a:lnTo>
                    <a:pt x="1518672" y="5420690"/>
                  </a:lnTo>
                  <a:lnTo>
                    <a:pt x="1549434" y="5437162"/>
                  </a:lnTo>
                  <a:lnTo>
                    <a:pt x="1552511" y="5438762"/>
                  </a:lnTo>
                  <a:lnTo>
                    <a:pt x="1546656" y="5450027"/>
                  </a:lnTo>
                  <a:close/>
                </a:path>
                <a:path w="5781040" h="5781040">
                  <a:moveTo>
                    <a:pt x="1468449" y="5407291"/>
                  </a:moveTo>
                  <a:lnTo>
                    <a:pt x="1451660" y="5397779"/>
                  </a:lnTo>
                  <a:lnTo>
                    <a:pt x="1424380" y="5381866"/>
                  </a:lnTo>
                  <a:lnTo>
                    <a:pt x="1430781" y="5370906"/>
                  </a:lnTo>
                  <a:lnTo>
                    <a:pt x="1458027" y="5386793"/>
                  </a:lnTo>
                  <a:lnTo>
                    <a:pt x="1474711" y="5396242"/>
                  </a:lnTo>
                  <a:lnTo>
                    <a:pt x="1468449" y="5407291"/>
                  </a:lnTo>
                  <a:close/>
                </a:path>
                <a:path w="5781040" h="5781040">
                  <a:moveTo>
                    <a:pt x="1391551" y="5362244"/>
                  </a:moveTo>
                  <a:lnTo>
                    <a:pt x="1361922" y="5343994"/>
                  </a:lnTo>
                  <a:lnTo>
                    <a:pt x="1348333" y="5335397"/>
                  </a:lnTo>
                  <a:lnTo>
                    <a:pt x="1355115" y="5324665"/>
                  </a:lnTo>
                  <a:lnTo>
                    <a:pt x="1368618" y="5333199"/>
                  </a:lnTo>
                  <a:lnTo>
                    <a:pt x="1398206" y="5351424"/>
                  </a:lnTo>
                  <a:lnTo>
                    <a:pt x="1391551" y="5362244"/>
                  </a:lnTo>
                  <a:close/>
                </a:path>
                <a:path w="5781040" h="5781040">
                  <a:moveTo>
                    <a:pt x="1316189" y="5314784"/>
                  </a:moveTo>
                  <a:lnTo>
                    <a:pt x="1303286" y="5306402"/>
                  </a:lnTo>
                  <a:lnTo>
                    <a:pt x="1273708" y="5286667"/>
                  </a:lnTo>
                  <a:lnTo>
                    <a:pt x="1280883" y="5276189"/>
                  </a:lnTo>
                  <a:lnTo>
                    <a:pt x="1281411" y="5276545"/>
                  </a:lnTo>
                  <a:lnTo>
                    <a:pt x="1310239" y="5295773"/>
                  </a:lnTo>
                  <a:lnTo>
                    <a:pt x="1323111" y="5304142"/>
                  </a:lnTo>
                  <a:lnTo>
                    <a:pt x="1316189" y="5314784"/>
                  </a:lnTo>
                  <a:close/>
                </a:path>
                <a:path w="5781040" h="5781040">
                  <a:moveTo>
                    <a:pt x="1242237" y="5265064"/>
                  </a:moveTo>
                  <a:lnTo>
                    <a:pt x="1217167" y="5247462"/>
                  </a:lnTo>
                  <a:lnTo>
                    <a:pt x="1200733" y="5235625"/>
                  </a:lnTo>
                  <a:lnTo>
                    <a:pt x="1208150" y="5225326"/>
                  </a:lnTo>
                  <a:lnTo>
                    <a:pt x="1224567" y="5237137"/>
                  </a:lnTo>
                  <a:lnTo>
                    <a:pt x="1249527" y="5254663"/>
                  </a:lnTo>
                  <a:lnTo>
                    <a:pt x="1242237" y="5265064"/>
                  </a:lnTo>
                  <a:close/>
                </a:path>
                <a:path w="5781040" h="5781040">
                  <a:moveTo>
                    <a:pt x="1169923" y="5213096"/>
                  </a:moveTo>
                  <a:lnTo>
                    <a:pt x="1161008" y="5206504"/>
                  </a:lnTo>
                  <a:lnTo>
                    <a:pt x="1133322" y="5185537"/>
                  </a:lnTo>
                  <a:lnTo>
                    <a:pt x="1129258" y="5182387"/>
                  </a:lnTo>
                  <a:lnTo>
                    <a:pt x="1137043" y="5172354"/>
                  </a:lnTo>
                  <a:lnTo>
                    <a:pt x="1141032" y="5175440"/>
                  </a:lnTo>
                  <a:lnTo>
                    <a:pt x="1168590" y="5196319"/>
                  </a:lnTo>
                  <a:lnTo>
                    <a:pt x="1177467" y="5202872"/>
                  </a:lnTo>
                  <a:lnTo>
                    <a:pt x="1169923" y="5213096"/>
                  </a:lnTo>
                  <a:close/>
                </a:path>
                <a:path w="5781040" h="5781040">
                  <a:moveTo>
                    <a:pt x="1099172" y="5158905"/>
                  </a:moveTo>
                  <a:lnTo>
                    <a:pt x="1078725" y="5142636"/>
                  </a:lnTo>
                  <a:lnTo>
                    <a:pt x="1059535" y="5126990"/>
                  </a:lnTo>
                  <a:lnTo>
                    <a:pt x="1067561" y="5117147"/>
                  </a:lnTo>
                  <a:lnTo>
                    <a:pt x="1086726" y="5132768"/>
                  </a:lnTo>
                  <a:lnTo>
                    <a:pt x="1107071" y="5148961"/>
                  </a:lnTo>
                  <a:lnTo>
                    <a:pt x="1099172" y="5158905"/>
                  </a:lnTo>
                  <a:close/>
                </a:path>
                <a:path w="5781040" h="5781040">
                  <a:moveTo>
                    <a:pt x="1030160" y="5102606"/>
                  </a:moveTo>
                  <a:lnTo>
                    <a:pt x="1025194" y="5098453"/>
                  </a:lnTo>
                  <a:lnTo>
                    <a:pt x="998829" y="5075897"/>
                  </a:lnTo>
                  <a:lnTo>
                    <a:pt x="991476" y="5069459"/>
                  </a:lnTo>
                  <a:lnTo>
                    <a:pt x="999858" y="5059908"/>
                  </a:lnTo>
                  <a:lnTo>
                    <a:pt x="1007181" y="5066322"/>
                  </a:lnTo>
                  <a:lnTo>
                    <a:pt x="1033364" y="5088737"/>
                  </a:lnTo>
                  <a:lnTo>
                    <a:pt x="1038313" y="5092865"/>
                  </a:lnTo>
                  <a:lnTo>
                    <a:pt x="1030160" y="5102606"/>
                  </a:lnTo>
                  <a:close/>
                </a:path>
                <a:path w="5781040" h="5781040">
                  <a:moveTo>
                    <a:pt x="962875" y="5044173"/>
                  </a:moveTo>
                  <a:lnTo>
                    <a:pt x="946949" y="5029860"/>
                  </a:lnTo>
                  <a:lnTo>
                    <a:pt x="925270" y="5009908"/>
                  </a:lnTo>
                  <a:lnTo>
                    <a:pt x="933868" y="5000561"/>
                  </a:lnTo>
                  <a:lnTo>
                    <a:pt x="955467" y="5020437"/>
                  </a:lnTo>
                  <a:lnTo>
                    <a:pt x="971371" y="5034724"/>
                  </a:lnTo>
                  <a:lnTo>
                    <a:pt x="962875" y="5044173"/>
                  </a:lnTo>
                  <a:close/>
                </a:path>
                <a:path w="5781040" h="5781040">
                  <a:moveTo>
                    <a:pt x="897432" y="4983784"/>
                  </a:moveTo>
                  <a:lnTo>
                    <a:pt x="871232" y="4958524"/>
                  </a:lnTo>
                  <a:lnTo>
                    <a:pt x="860881" y="4948288"/>
                  </a:lnTo>
                  <a:lnTo>
                    <a:pt x="869810" y="4939258"/>
                  </a:lnTo>
                  <a:lnTo>
                    <a:pt x="880083" y="4949418"/>
                  </a:lnTo>
                  <a:lnTo>
                    <a:pt x="904979" y="4973434"/>
                  </a:lnTo>
                  <a:lnTo>
                    <a:pt x="906144" y="4974539"/>
                  </a:lnTo>
                  <a:lnTo>
                    <a:pt x="897432" y="4983784"/>
                  </a:lnTo>
                  <a:close/>
                </a:path>
                <a:path w="5781040" h="5781040">
                  <a:moveTo>
                    <a:pt x="833869" y="4921313"/>
                  </a:moveTo>
                  <a:lnTo>
                    <a:pt x="822197" y="4909489"/>
                  </a:lnTo>
                  <a:lnTo>
                    <a:pt x="798410" y="4884839"/>
                  </a:lnTo>
                  <a:lnTo>
                    <a:pt x="807541" y="4876012"/>
                  </a:lnTo>
                  <a:lnTo>
                    <a:pt x="831255" y="4900587"/>
                  </a:lnTo>
                  <a:lnTo>
                    <a:pt x="842911" y="4912385"/>
                  </a:lnTo>
                  <a:lnTo>
                    <a:pt x="833869" y="4921313"/>
                  </a:lnTo>
                  <a:close/>
                </a:path>
                <a:path w="5781040" h="5781040">
                  <a:moveTo>
                    <a:pt x="772197" y="4856975"/>
                  </a:moveTo>
                  <a:lnTo>
                    <a:pt x="750861" y="4833772"/>
                  </a:lnTo>
                  <a:lnTo>
                    <a:pt x="737933" y="4819370"/>
                  </a:lnTo>
                  <a:lnTo>
                    <a:pt x="747382" y="4810887"/>
                  </a:lnTo>
                  <a:lnTo>
                    <a:pt x="760239" y="4825212"/>
                  </a:lnTo>
                  <a:lnTo>
                    <a:pt x="781545" y="4848377"/>
                  </a:lnTo>
                  <a:lnTo>
                    <a:pt x="772197" y="4856975"/>
                  </a:lnTo>
                  <a:close/>
                </a:path>
                <a:path w="5781040" h="5781040">
                  <a:moveTo>
                    <a:pt x="712622" y="4790782"/>
                  </a:moveTo>
                  <a:lnTo>
                    <a:pt x="704824" y="4781892"/>
                  </a:lnTo>
                  <a:lnTo>
                    <a:pt x="682269" y="4755527"/>
                  </a:lnTo>
                  <a:lnTo>
                    <a:pt x="679424" y="4752136"/>
                  </a:lnTo>
                  <a:lnTo>
                    <a:pt x="689177" y="4743996"/>
                  </a:lnTo>
                  <a:lnTo>
                    <a:pt x="692000" y="4747361"/>
                  </a:lnTo>
                  <a:lnTo>
                    <a:pt x="714407" y="4773549"/>
                  </a:lnTo>
                  <a:lnTo>
                    <a:pt x="722172" y="4782413"/>
                  </a:lnTo>
                  <a:lnTo>
                    <a:pt x="712622" y="4790782"/>
                  </a:lnTo>
                  <a:close/>
                </a:path>
                <a:path w="5781040" h="5781040">
                  <a:moveTo>
                    <a:pt x="655027" y="4722774"/>
                  </a:moveTo>
                  <a:lnTo>
                    <a:pt x="638085" y="4701997"/>
                  </a:lnTo>
                  <a:lnTo>
                    <a:pt x="623099" y="4683163"/>
                  </a:lnTo>
                  <a:lnTo>
                    <a:pt x="633043" y="4675263"/>
                  </a:lnTo>
                  <a:lnTo>
                    <a:pt x="647954" y="4694008"/>
                  </a:lnTo>
                  <a:lnTo>
                    <a:pt x="664870" y="4714748"/>
                  </a:lnTo>
                  <a:lnTo>
                    <a:pt x="655027" y="4722774"/>
                  </a:lnTo>
                  <a:close/>
                </a:path>
                <a:path w="5781040" h="5781040">
                  <a:moveTo>
                    <a:pt x="599592" y="4653089"/>
                  </a:moveTo>
                  <a:lnTo>
                    <a:pt x="595185" y="4647412"/>
                  </a:lnTo>
                  <a:lnTo>
                    <a:pt x="574217" y="4619713"/>
                  </a:lnTo>
                  <a:lnTo>
                    <a:pt x="568858" y="4612449"/>
                  </a:lnTo>
                  <a:lnTo>
                    <a:pt x="579068" y="4604905"/>
                  </a:lnTo>
                  <a:lnTo>
                    <a:pt x="584368" y="4612081"/>
                  </a:lnTo>
                  <a:lnTo>
                    <a:pt x="605255" y="4639652"/>
                  </a:lnTo>
                  <a:lnTo>
                    <a:pt x="609625" y="4645304"/>
                  </a:lnTo>
                  <a:lnTo>
                    <a:pt x="599592" y="4653089"/>
                  </a:lnTo>
                  <a:close/>
                </a:path>
                <a:path w="5781040" h="5781040">
                  <a:moveTo>
                    <a:pt x="546290" y="4581652"/>
                  </a:moveTo>
                  <a:lnTo>
                    <a:pt x="533260" y="4563554"/>
                  </a:lnTo>
                  <a:lnTo>
                    <a:pt x="516838" y="4540173"/>
                  </a:lnTo>
                  <a:lnTo>
                    <a:pt x="527240" y="4532871"/>
                  </a:lnTo>
                  <a:lnTo>
                    <a:pt x="543591" y="4556163"/>
                  </a:lnTo>
                  <a:lnTo>
                    <a:pt x="556602" y="4574235"/>
                  </a:lnTo>
                  <a:lnTo>
                    <a:pt x="546290" y="4581652"/>
                  </a:lnTo>
                  <a:close/>
                </a:path>
                <a:path w="5781040" h="5781040">
                  <a:moveTo>
                    <a:pt x="495223" y="4508715"/>
                  </a:moveTo>
                  <a:lnTo>
                    <a:pt x="493636" y="4506391"/>
                  </a:lnTo>
                  <a:lnTo>
                    <a:pt x="474319" y="4477435"/>
                  </a:lnTo>
                  <a:lnTo>
                    <a:pt x="467054" y="4466247"/>
                  </a:lnTo>
                  <a:lnTo>
                    <a:pt x="477710" y="4459338"/>
                  </a:lnTo>
                  <a:lnTo>
                    <a:pt x="484953" y="4470488"/>
                  </a:lnTo>
                  <a:lnTo>
                    <a:pt x="504182" y="4499317"/>
                  </a:lnTo>
                  <a:lnTo>
                    <a:pt x="505701" y="4501540"/>
                  </a:lnTo>
                  <a:lnTo>
                    <a:pt x="495223" y="4508715"/>
                  </a:lnTo>
                  <a:close/>
                </a:path>
                <a:path w="5781040" h="5781040">
                  <a:moveTo>
                    <a:pt x="446430" y="4434128"/>
                  </a:moveTo>
                  <a:lnTo>
                    <a:pt x="436727" y="4418799"/>
                  </a:lnTo>
                  <a:lnTo>
                    <a:pt x="419556" y="4390923"/>
                  </a:lnTo>
                  <a:lnTo>
                    <a:pt x="430377" y="4384268"/>
                  </a:lnTo>
                  <a:lnTo>
                    <a:pt x="447524" y="4412107"/>
                  </a:lnTo>
                  <a:lnTo>
                    <a:pt x="457161" y="4427334"/>
                  </a:lnTo>
                  <a:lnTo>
                    <a:pt x="446430" y="4434128"/>
                  </a:lnTo>
                  <a:close/>
                </a:path>
                <a:path w="5781040" h="5781040">
                  <a:moveTo>
                    <a:pt x="399884" y="4358119"/>
                  </a:moveTo>
                  <a:lnTo>
                    <a:pt x="382942" y="4329061"/>
                  </a:lnTo>
                  <a:lnTo>
                    <a:pt x="374446" y="4314063"/>
                  </a:lnTo>
                  <a:lnTo>
                    <a:pt x="385482" y="4307801"/>
                  </a:lnTo>
                  <a:lnTo>
                    <a:pt x="393943" y="4322699"/>
                  </a:lnTo>
                  <a:lnTo>
                    <a:pt x="410857" y="4351718"/>
                  </a:lnTo>
                  <a:lnTo>
                    <a:pt x="399884" y="4358119"/>
                  </a:lnTo>
                  <a:close/>
                </a:path>
                <a:path w="5781040" h="5781040">
                  <a:moveTo>
                    <a:pt x="355828" y="4280738"/>
                  </a:moveTo>
                  <a:lnTo>
                    <a:pt x="348856" y="4268089"/>
                  </a:lnTo>
                  <a:lnTo>
                    <a:pt x="332346" y="4237253"/>
                  </a:lnTo>
                  <a:lnTo>
                    <a:pt x="331634" y="4235894"/>
                  </a:lnTo>
                  <a:lnTo>
                    <a:pt x="342912" y="4230027"/>
                  </a:lnTo>
                  <a:lnTo>
                    <a:pt x="343565" y="4231297"/>
                  </a:lnTo>
                  <a:lnTo>
                    <a:pt x="359998" y="4261993"/>
                  </a:lnTo>
                  <a:lnTo>
                    <a:pt x="366953" y="4274604"/>
                  </a:lnTo>
                  <a:lnTo>
                    <a:pt x="355828" y="4280738"/>
                  </a:lnTo>
                  <a:close/>
                </a:path>
                <a:path w="5781040" h="5781040">
                  <a:moveTo>
                    <a:pt x="314083" y="4201985"/>
                  </a:moveTo>
                  <a:lnTo>
                    <a:pt x="300430" y="4174934"/>
                  </a:lnTo>
                  <a:lnTo>
                    <a:pt x="291388" y="4156455"/>
                  </a:lnTo>
                  <a:lnTo>
                    <a:pt x="302793" y="4150867"/>
                  </a:lnTo>
                  <a:lnTo>
                    <a:pt x="311791" y="4169257"/>
                  </a:lnTo>
                  <a:lnTo>
                    <a:pt x="325424" y="4196270"/>
                  </a:lnTo>
                  <a:lnTo>
                    <a:pt x="314083" y="4201985"/>
                  </a:lnTo>
                  <a:close/>
                </a:path>
                <a:path w="5781040" h="5781040">
                  <a:moveTo>
                    <a:pt x="274865" y="4122039"/>
                  </a:moveTo>
                  <a:lnTo>
                    <a:pt x="269989" y="4111764"/>
                  </a:lnTo>
                  <a:lnTo>
                    <a:pt x="255333" y="4079849"/>
                  </a:lnTo>
                  <a:lnTo>
                    <a:pt x="253517" y="4075772"/>
                  </a:lnTo>
                  <a:lnTo>
                    <a:pt x="265124" y="4070616"/>
                  </a:lnTo>
                  <a:lnTo>
                    <a:pt x="266919" y="4074655"/>
                  </a:lnTo>
                  <a:lnTo>
                    <a:pt x="281491" y="4106354"/>
                  </a:lnTo>
                  <a:lnTo>
                    <a:pt x="286346" y="4116590"/>
                  </a:lnTo>
                  <a:lnTo>
                    <a:pt x="274865" y="4122039"/>
                  </a:lnTo>
                  <a:close/>
                </a:path>
                <a:path w="5781040" h="5781040">
                  <a:moveTo>
                    <a:pt x="238086" y="4040847"/>
                  </a:moveTo>
                  <a:lnTo>
                    <a:pt x="227139" y="4015422"/>
                  </a:lnTo>
                  <a:lnTo>
                    <a:pt x="218236" y="3994010"/>
                  </a:lnTo>
                  <a:lnTo>
                    <a:pt x="229971" y="3989133"/>
                  </a:lnTo>
                  <a:lnTo>
                    <a:pt x="238834" y="4010444"/>
                  </a:lnTo>
                  <a:lnTo>
                    <a:pt x="249745" y="4035831"/>
                  </a:lnTo>
                  <a:lnTo>
                    <a:pt x="238086" y="4040847"/>
                  </a:lnTo>
                  <a:close/>
                </a:path>
                <a:path w="5781040" h="5781040">
                  <a:moveTo>
                    <a:pt x="203885" y="3958628"/>
                  </a:moveTo>
                  <a:lnTo>
                    <a:pt x="200494" y="3950182"/>
                  </a:lnTo>
                  <a:lnTo>
                    <a:pt x="187743" y="3917276"/>
                  </a:lnTo>
                  <a:lnTo>
                    <a:pt x="185445" y="3911130"/>
                  </a:lnTo>
                  <a:lnTo>
                    <a:pt x="197345" y="3906685"/>
                  </a:lnTo>
                  <a:lnTo>
                    <a:pt x="199635" y="3912793"/>
                  </a:lnTo>
                  <a:lnTo>
                    <a:pt x="212293" y="3945496"/>
                  </a:lnTo>
                  <a:lnTo>
                    <a:pt x="215671" y="3953903"/>
                  </a:lnTo>
                  <a:lnTo>
                    <a:pt x="203885" y="3958628"/>
                  </a:lnTo>
                  <a:close/>
                </a:path>
                <a:path w="5781040" h="5781040">
                  <a:moveTo>
                    <a:pt x="172211" y="3875316"/>
                  </a:moveTo>
                  <a:lnTo>
                    <a:pt x="163436" y="3850868"/>
                  </a:lnTo>
                  <a:lnTo>
                    <a:pt x="155308" y="3827335"/>
                  </a:lnTo>
                  <a:lnTo>
                    <a:pt x="167309" y="3823182"/>
                  </a:lnTo>
                  <a:lnTo>
                    <a:pt x="175426" y="3846690"/>
                  </a:lnTo>
                  <a:lnTo>
                    <a:pt x="184162" y="3871023"/>
                  </a:lnTo>
                  <a:lnTo>
                    <a:pt x="172211" y="3875316"/>
                  </a:lnTo>
                  <a:close/>
                </a:path>
                <a:path w="5781040" h="5781040">
                  <a:moveTo>
                    <a:pt x="143166" y="3791140"/>
                  </a:moveTo>
                  <a:lnTo>
                    <a:pt x="140703" y="3783711"/>
                  </a:lnTo>
                  <a:lnTo>
                    <a:pt x="129946" y="3749865"/>
                  </a:lnTo>
                  <a:lnTo>
                    <a:pt x="127723" y="3742575"/>
                  </a:lnTo>
                  <a:lnTo>
                    <a:pt x="139877" y="3738879"/>
                  </a:lnTo>
                  <a:lnTo>
                    <a:pt x="142064" y="3746055"/>
                  </a:lnTo>
                  <a:lnTo>
                    <a:pt x="152773" y="3779761"/>
                  </a:lnTo>
                  <a:lnTo>
                    <a:pt x="155219" y="3787140"/>
                  </a:lnTo>
                  <a:lnTo>
                    <a:pt x="143166" y="3791140"/>
                  </a:lnTo>
                  <a:close/>
                </a:path>
                <a:path w="5781040" h="5781040">
                  <a:moveTo>
                    <a:pt x="116738" y="3706012"/>
                  </a:moveTo>
                  <a:lnTo>
                    <a:pt x="109651" y="3681628"/>
                  </a:lnTo>
                  <a:lnTo>
                    <a:pt x="102844" y="3657066"/>
                  </a:lnTo>
                  <a:lnTo>
                    <a:pt x="115074" y="3653675"/>
                  </a:lnTo>
                  <a:lnTo>
                    <a:pt x="121860" y="3678123"/>
                  </a:lnTo>
                  <a:lnTo>
                    <a:pt x="128930" y="3702469"/>
                  </a:lnTo>
                  <a:lnTo>
                    <a:pt x="116738" y="3706012"/>
                  </a:lnTo>
                  <a:close/>
                </a:path>
                <a:path w="5781040" h="5781040">
                  <a:moveTo>
                    <a:pt x="92976" y="3620185"/>
                  </a:moveTo>
                  <a:lnTo>
                    <a:pt x="90995" y="3612705"/>
                  </a:lnTo>
                  <a:lnTo>
                    <a:pt x="82295" y="3577983"/>
                  </a:lnTo>
                  <a:lnTo>
                    <a:pt x="80581" y="3570757"/>
                  </a:lnTo>
                  <a:lnTo>
                    <a:pt x="92938" y="3567823"/>
                  </a:lnTo>
                  <a:lnTo>
                    <a:pt x="94646" y="3575011"/>
                  </a:lnTo>
                  <a:lnTo>
                    <a:pt x="103295" y="3609505"/>
                  </a:lnTo>
                  <a:lnTo>
                    <a:pt x="105257" y="3616947"/>
                  </a:lnTo>
                  <a:lnTo>
                    <a:pt x="92976" y="3620185"/>
                  </a:lnTo>
                  <a:close/>
                </a:path>
                <a:path w="5781040" h="5781040">
                  <a:moveTo>
                    <a:pt x="71881" y="3533584"/>
                  </a:moveTo>
                  <a:lnTo>
                    <a:pt x="66154" y="3508070"/>
                  </a:lnTo>
                  <a:lnTo>
                    <a:pt x="61048" y="3483876"/>
                  </a:lnTo>
                  <a:lnTo>
                    <a:pt x="73469" y="3481247"/>
                  </a:lnTo>
                  <a:lnTo>
                    <a:pt x="78579" y="3505403"/>
                  </a:lnTo>
                  <a:lnTo>
                    <a:pt x="84276" y="3530803"/>
                  </a:lnTo>
                  <a:lnTo>
                    <a:pt x="71881" y="3533584"/>
                  </a:lnTo>
                  <a:close/>
                </a:path>
                <a:path w="5781040" h="5781040">
                  <a:moveTo>
                    <a:pt x="53492" y="3446449"/>
                  </a:moveTo>
                  <a:lnTo>
                    <a:pt x="51714" y="3437509"/>
                  </a:lnTo>
                  <a:lnTo>
                    <a:pt x="45148" y="3401999"/>
                  </a:lnTo>
                  <a:lnTo>
                    <a:pt x="44170" y="3396348"/>
                  </a:lnTo>
                  <a:lnTo>
                    <a:pt x="56692" y="3394202"/>
                  </a:lnTo>
                  <a:lnTo>
                    <a:pt x="57659" y="3399802"/>
                  </a:lnTo>
                  <a:lnTo>
                    <a:pt x="64200" y="3435159"/>
                  </a:lnTo>
                  <a:lnTo>
                    <a:pt x="65950" y="3443986"/>
                  </a:lnTo>
                  <a:lnTo>
                    <a:pt x="53492" y="3446449"/>
                  </a:lnTo>
                  <a:close/>
                </a:path>
                <a:path w="5781040" h="5781040">
                  <a:moveTo>
                    <a:pt x="37794" y="3358705"/>
                  </a:moveTo>
                  <a:lnTo>
                    <a:pt x="33299" y="3330524"/>
                  </a:lnTo>
                  <a:lnTo>
                    <a:pt x="30073" y="3308413"/>
                  </a:lnTo>
                  <a:lnTo>
                    <a:pt x="42633" y="3306584"/>
                  </a:lnTo>
                  <a:lnTo>
                    <a:pt x="45871" y="3328644"/>
                  </a:lnTo>
                  <a:lnTo>
                    <a:pt x="50329" y="3356711"/>
                  </a:lnTo>
                  <a:lnTo>
                    <a:pt x="37794" y="3358705"/>
                  </a:lnTo>
                  <a:close/>
                </a:path>
                <a:path w="5781040" h="5781040">
                  <a:moveTo>
                    <a:pt x="45871" y="3328644"/>
                  </a:moveTo>
                  <a:close/>
                </a:path>
                <a:path w="5781040" h="5781040">
                  <a:moveTo>
                    <a:pt x="24840" y="3270605"/>
                  </a:moveTo>
                  <a:lnTo>
                    <a:pt x="23228" y="3258477"/>
                  </a:lnTo>
                  <a:lnTo>
                    <a:pt x="18846" y="3222243"/>
                  </a:lnTo>
                  <a:lnTo>
                    <a:pt x="18605" y="3220021"/>
                  </a:lnTo>
                  <a:lnTo>
                    <a:pt x="31241" y="3218662"/>
                  </a:lnTo>
                  <a:lnTo>
                    <a:pt x="31466" y="3220847"/>
                  </a:lnTo>
                  <a:lnTo>
                    <a:pt x="35817" y="3256838"/>
                  </a:lnTo>
                  <a:lnTo>
                    <a:pt x="37426" y="3268916"/>
                  </a:lnTo>
                  <a:lnTo>
                    <a:pt x="24840" y="3270605"/>
                  </a:lnTo>
                  <a:close/>
                </a:path>
                <a:path w="5781040" h="5781040">
                  <a:moveTo>
                    <a:pt x="14566" y="3182061"/>
                  </a:moveTo>
                  <a:lnTo>
                    <a:pt x="11455" y="3149371"/>
                  </a:lnTo>
                  <a:lnTo>
                    <a:pt x="9969" y="3131388"/>
                  </a:lnTo>
                  <a:lnTo>
                    <a:pt x="22618" y="3130346"/>
                  </a:lnTo>
                  <a:lnTo>
                    <a:pt x="24098" y="3148215"/>
                  </a:lnTo>
                  <a:lnTo>
                    <a:pt x="27203" y="3180854"/>
                  </a:lnTo>
                  <a:lnTo>
                    <a:pt x="14566" y="3182061"/>
                  </a:lnTo>
                  <a:close/>
                </a:path>
                <a:path w="5781040" h="5781040">
                  <a:moveTo>
                    <a:pt x="7073" y="3093313"/>
                  </a:moveTo>
                  <a:lnTo>
                    <a:pt x="5819" y="3075139"/>
                  </a:lnTo>
                  <a:lnTo>
                    <a:pt x="3962" y="3042539"/>
                  </a:lnTo>
                  <a:lnTo>
                    <a:pt x="16636" y="3041815"/>
                  </a:lnTo>
                  <a:lnTo>
                    <a:pt x="18600" y="3075978"/>
                  </a:lnTo>
                  <a:lnTo>
                    <a:pt x="19748" y="3092437"/>
                  </a:lnTo>
                  <a:lnTo>
                    <a:pt x="7073" y="3093313"/>
                  </a:lnTo>
                  <a:close/>
                </a:path>
                <a:path w="5781040" h="5781040">
                  <a:moveTo>
                    <a:pt x="18547" y="3075216"/>
                  </a:moveTo>
                  <a:close/>
                </a:path>
                <a:path w="5781040" h="5781040">
                  <a:moveTo>
                    <a:pt x="2222" y="3004388"/>
                  </a:moveTo>
                  <a:lnTo>
                    <a:pt x="2104" y="3001568"/>
                  </a:lnTo>
                  <a:lnTo>
                    <a:pt x="944" y="2964599"/>
                  </a:lnTo>
                  <a:lnTo>
                    <a:pt x="723" y="2953461"/>
                  </a:lnTo>
                  <a:lnTo>
                    <a:pt x="13423" y="2953219"/>
                  </a:lnTo>
                  <a:lnTo>
                    <a:pt x="13651" y="2964967"/>
                  </a:lnTo>
                  <a:lnTo>
                    <a:pt x="14811" y="3001645"/>
                  </a:lnTo>
                  <a:lnTo>
                    <a:pt x="14909" y="3003829"/>
                  </a:lnTo>
                  <a:lnTo>
                    <a:pt x="2222" y="3004388"/>
                  </a:lnTo>
                  <a:close/>
                </a:path>
                <a:path w="5781040" h="5781040">
                  <a:moveTo>
                    <a:pt x="13641" y="2964675"/>
                  </a:moveTo>
                  <a:close/>
                </a:path>
                <a:path w="5781040" h="5781040">
                  <a:moveTo>
                    <a:pt x="14811" y="3001645"/>
                  </a:moveTo>
                  <a:close/>
                </a:path>
              </a:pathLst>
            </a:custGeom>
            <a:solidFill>
              <a:srgbClr val="FFFFFF">
                <a:alpha val="43137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303" name="object 24"/>
            <p:cNvSpPr/>
            <p:nvPr/>
          </p:nvSpPr>
          <p:spPr bwMode="auto">
            <a:xfrm>
              <a:off x="3957828" y="1557185"/>
              <a:ext cx="4276725" cy="4277360"/>
            </a:xfrm>
            <a:custGeom>
              <a:avLst/>
              <a:gdLst/>
              <a:ahLst/>
              <a:cxnLst>
                <a:cxn ang="0">
                  <a:pos x="1946157" y="4268526"/>
                </a:cxn>
                <a:cxn ang="0">
                  <a:pos x="1712909" y="4234746"/>
                </a:cxn>
                <a:cxn ang="0">
                  <a:pos x="1488503" y="4176562"/>
                </a:cxn>
                <a:cxn ang="0">
                  <a:pos x="1274355" y="4095389"/>
                </a:cxn>
                <a:cxn ang="0">
                  <a:pos x="1071881" y="3992643"/>
                </a:cxn>
                <a:cxn ang="0">
                  <a:pos x="882495" y="3869737"/>
                </a:cxn>
                <a:cxn ang="0">
                  <a:pos x="707613" y="3728087"/>
                </a:cxn>
                <a:cxn ang="0">
                  <a:pos x="548651" y="3569107"/>
                </a:cxn>
                <a:cxn ang="0">
                  <a:pos x="407024" y="3394212"/>
                </a:cxn>
                <a:cxn ang="0">
                  <a:pos x="284147" y="3204817"/>
                </a:cxn>
                <a:cxn ang="0">
                  <a:pos x="181436" y="3002336"/>
                </a:cxn>
                <a:cxn ang="0">
                  <a:pos x="100305" y="2788185"/>
                </a:cxn>
                <a:cxn ang="0">
                  <a:pos x="42171" y="2563777"/>
                </a:cxn>
                <a:cxn ang="0">
                  <a:pos x="8449" y="2330529"/>
                </a:cxn>
                <a:cxn ang="0">
                  <a:pos x="523" y="2090105"/>
                </a:cxn>
                <a:cxn ang="0">
                  <a:pos x="18918" y="1852230"/>
                </a:cxn>
                <a:cxn ang="0">
                  <a:pos x="62575" y="1622348"/>
                </a:cxn>
                <a:cxn ang="0">
                  <a:pos x="130077" y="1401873"/>
                </a:cxn>
                <a:cxn ang="0">
                  <a:pos x="220010" y="1192220"/>
                </a:cxn>
                <a:cxn ang="0">
                  <a:pos x="330957" y="994804"/>
                </a:cxn>
                <a:cxn ang="0">
                  <a:pos x="461504" y="811039"/>
                </a:cxn>
                <a:cxn ang="0">
                  <a:pos x="610235" y="642341"/>
                </a:cxn>
                <a:cxn ang="0">
                  <a:pos x="775735" y="490123"/>
                </a:cxn>
                <a:cxn ang="0">
                  <a:pos x="956588" y="355801"/>
                </a:cxn>
                <a:cxn ang="0">
                  <a:pos x="1151379" y="240789"/>
                </a:cxn>
                <a:cxn ang="0">
                  <a:pos x="1358693" y="146503"/>
                </a:cxn>
                <a:cxn ang="0">
                  <a:pos x="1577114" y="74356"/>
                </a:cxn>
                <a:cxn ang="0">
                  <a:pos x="1805227" y="25763"/>
                </a:cxn>
                <a:cxn ang="0">
                  <a:pos x="2041616" y="2140"/>
                </a:cxn>
                <a:cxn ang="0">
                  <a:pos x="2282599" y="4800"/>
                </a:cxn>
                <a:cxn ang="0">
                  <a:pos x="2517447" y="33530"/>
                </a:cxn>
                <a:cxn ang="0">
                  <a:pos x="2743736" y="86946"/>
                </a:cxn>
                <a:cxn ang="0">
                  <a:pos x="2960052" y="163634"/>
                </a:cxn>
                <a:cxn ang="0">
                  <a:pos x="3164980" y="262179"/>
                </a:cxn>
                <a:cxn ang="0">
                  <a:pos x="3357105" y="381166"/>
                </a:cxn>
                <a:cxn ang="0">
                  <a:pos x="3535013" y="519180"/>
                </a:cxn>
                <a:cxn ang="0">
                  <a:pos x="3697289" y="674807"/>
                </a:cxn>
                <a:cxn ang="0">
                  <a:pos x="3842518" y="846632"/>
                </a:cxn>
                <a:cxn ang="0">
                  <a:pos x="3969286" y="1033241"/>
                </a:cxn>
                <a:cxn ang="0">
                  <a:pos x="4076178" y="1233217"/>
                </a:cxn>
                <a:cxn ang="0">
                  <a:pos x="4161778" y="1445148"/>
                </a:cxn>
                <a:cxn ang="0">
                  <a:pos x="4224673" y="1667617"/>
                </a:cxn>
                <a:cxn ang="0">
                  <a:pos x="4263447" y="1899211"/>
                </a:cxn>
                <a:cxn ang="0">
                  <a:pos x="4276686" y="2138514"/>
                </a:cxn>
                <a:cxn ang="0">
                  <a:pos x="4263447" y="2377818"/>
                </a:cxn>
                <a:cxn ang="0">
                  <a:pos x="4224673" y="2609412"/>
                </a:cxn>
                <a:cxn ang="0">
                  <a:pos x="4161778" y="2831881"/>
                </a:cxn>
                <a:cxn ang="0">
                  <a:pos x="4076178" y="3043812"/>
                </a:cxn>
                <a:cxn ang="0">
                  <a:pos x="3969286" y="3243788"/>
                </a:cxn>
                <a:cxn ang="0">
                  <a:pos x="3842518" y="3430397"/>
                </a:cxn>
                <a:cxn ang="0">
                  <a:pos x="3697289" y="3602222"/>
                </a:cxn>
                <a:cxn ang="0">
                  <a:pos x="3535013" y="3757849"/>
                </a:cxn>
                <a:cxn ang="0">
                  <a:pos x="3357105" y="3895863"/>
                </a:cxn>
                <a:cxn ang="0">
                  <a:pos x="3164980" y="4014850"/>
                </a:cxn>
                <a:cxn ang="0">
                  <a:pos x="2960052" y="4113395"/>
                </a:cxn>
                <a:cxn ang="0">
                  <a:pos x="2743736" y="4190083"/>
                </a:cxn>
                <a:cxn ang="0">
                  <a:pos x="2517447" y="4243499"/>
                </a:cxn>
                <a:cxn ang="0">
                  <a:pos x="2282599" y="4272229"/>
                </a:cxn>
              </a:cxnLst>
              <a:rect l="0" t="0" r="r" b="b"/>
              <a:pathLst>
                <a:path w="4276725" h="4277360">
                  <a:moveTo>
                    <a:pt x="2138172" y="4277029"/>
                  </a:moveTo>
                  <a:lnTo>
                    <a:pt x="2089762" y="4276492"/>
                  </a:lnTo>
                  <a:lnTo>
                    <a:pt x="2041616" y="4274888"/>
                  </a:lnTo>
                  <a:lnTo>
                    <a:pt x="1993744" y="4272229"/>
                  </a:lnTo>
                  <a:lnTo>
                    <a:pt x="1946157" y="4268526"/>
                  </a:lnTo>
                  <a:lnTo>
                    <a:pt x="1898868" y="4263790"/>
                  </a:lnTo>
                  <a:lnTo>
                    <a:pt x="1851888" y="4258033"/>
                  </a:lnTo>
                  <a:lnTo>
                    <a:pt x="1805227" y="4251265"/>
                  </a:lnTo>
                  <a:lnTo>
                    <a:pt x="1758897" y="4243499"/>
                  </a:lnTo>
                  <a:lnTo>
                    <a:pt x="1712909" y="4234746"/>
                  </a:lnTo>
                  <a:lnTo>
                    <a:pt x="1667275" y="4225016"/>
                  </a:lnTo>
                  <a:lnTo>
                    <a:pt x="1622006" y="4214321"/>
                  </a:lnTo>
                  <a:lnTo>
                    <a:pt x="1577114" y="4202673"/>
                  </a:lnTo>
                  <a:lnTo>
                    <a:pt x="1532609" y="4190083"/>
                  </a:lnTo>
                  <a:lnTo>
                    <a:pt x="1488503" y="4176562"/>
                  </a:lnTo>
                  <a:lnTo>
                    <a:pt x="1444808" y="4162121"/>
                  </a:lnTo>
                  <a:lnTo>
                    <a:pt x="1401534" y="4146772"/>
                  </a:lnTo>
                  <a:lnTo>
                    <a:pt x="1358693" y="4130526"/>
                  </a:lnTo>
                  <a:lnTo>
                    <a:pt x="1316296" y="4113395"/>
                  </a:lnTo>
                  <a:lnTo>
                    <a:pt x="1274355" y="4095389"/>
                  </a:lnTo>
                  <a:lnTo>
                    <a:pt x="1232881" y="4076521"/>
                  </a:lnTo>
                  <a:lnTo>
                    <a:pt x="1191886" y="4056800"/>
                  </a:lnTo>
                  <a:lnTo>
                    <a:pt x="1151379" y="4036240"/>
                  </a:lnTo>
                  <a:lnTo>
                    <a:pt x="1111374" y="4014850"/>
                  </a:lnTo>
                  <a:lnTo>
                    <a:pt x="1071881" y="3992643"/>
                  </a:lnTo>
                  <a:lnTo>
                    <a:pt x="1032911" y="3969629"/>
                  </a:lnTo>
                  <a:lnTo>
                    <a:pt x="994477" y="3945820"/>
                  </a:lnTo>
                  <a:lnTo>
                    <a:pt x="956588" y="3921228"/>
                  </a:lnTo>
                  <a:lnTo>
                    <a:pt x="919257" y="3895863"/>
                  </a:lnTo>
                  <a:lnTo>
                    <a:pt x="882495" y="3869737"/>
                  </a:lnTo>
                  <a:lnTo>
                    <a:pt x="846313" y="3842861"/>
                  </a:lnTo>
                  <a:lnTo>
                    <a:pt x="810723" y="3815247"/>
                  </a:lnTo>
                  <a:lnTo>
                    <a:pt x="775735" y="3786906"/>
                  </a:lnTo>
                  <a:lnTo>
                    <a:pt x="741362" y="3757849"/>
                  </a:lnTo>
                  <a:lnTo>
                    <a:pt x="707613" y="3728087"/>
                  </a:lnTo>
                  <a:lnTo>
                    <a:pt x="674502" y="3697632"/>
                  </a:lnTo>
                  <a:lnTo>
                    <a:pt x="642039" y="3666495"/>
                  </a:lnTo>
                  <a:lnTo>
                    <a:pt x="610235" y="3634688"/>
                  </a:lnTo>
                  <a:lnTo>
                    <a:pt x="579102" y="3602222"/>
                  </a:lnTo>
                  <a:lnTo>
                    <a:pt x="548651" y="3569107"/>
                  </a:lnTo>
                  <a:lnTo>
                    <a:pt x="518894" y="3535356"/>
                  </a:lnTo>
                  <a:lnTo>
                    <a:pt x="489841" y="3500980"/>
                  </a:lnTo>
                  <a:lnTo>
                    <a:pt x="461504" y="3465989"/>
                  </a:lnTo>
                  <a:lnTo>
                    <a:pt x="433895" y="3430397"/>
                  </a:lnTo>
                  <a:lnTo>
                    <a:pt x="407024" y="3394212"/>
                  </a:lnTo>
                  <a:lnTo>
                    <a:pt x="380903" y="3357448"/>
                  </a:lnTo>
                  <a:lnTo>
                    <a:pt x="355544" y="3320115"/>
                  </a:lnTo>
                  <a:lnTo>
                    <a:pt x="330957" y="3282225"/>
                  </a:lnTo>
                  <a:lnTo>
                    <a:pt x="307154" y="3243788"/>
                  </a:lnTo>
                  <a:lnTo>
                    <a:pt x="284147" y="3204817"/>
                  </a:lnTo>
                  <a:lnTo>
                    <a:pt x="261946" y="3165323"/>
                  </a:lnTo>
                  <a:lnTo>
                    <a:pt x="240563" y="3125316"/>
                  </a:lnTo>
                  <a:lnTo>
                    <a:pt x="220010" y="3084808"/>
                  </a:lnTo>
                  <a:lnTo>
                    <a:pt x="200297" y="3043812"/>
                  </a:lnTo>
                  <a:lnTo>
                    <a:pt x="181436" y="3002336"/>
                  </a:lnTo>
                  <a:lnTo>
                    <a:pt x="163438" y="2960395"/>
                  </a:lnTo>
                  <a:lnTo>
                    <a:pt x="146314" y="2917997"/>
                  </a:lnTo>
                  <a:lnTo>
                    <a:pt x="130077" y="2875156"/>
                  </a:lnTo>
                  <a:lnTo>
                    <a:pt x="114737" y="2831881"/>
                  </a:lnTo>
                  <a:lnTo>
                    <a:pt x="100305" y="2788185"/>
                  </a:lnTo>
                  <a:lnTo>
                    <a:pt x="86793" y="2744079"/>
                  </a:lnTo>
                  <a:lnTo>
                    <a:pt x="74213" y="2699573"/>
                  </a:lnTo>
                  <a:lnTo>
                    <a:pt x="62575" y="2654681"/>
                  </a:lnTo>
                  <a:lnTo>
                    <a:pt x="51891" y="2609412"/>
                  </a:lnTo>
                  <a:lnTo>
                    <a:pt x="42171" y="2563777"/>
                  </a:lnTo>
                  <a:lnTo>
                    <a:pt x="33429" y="2517790"/>
                  </a:lnTo>
                  <a:lnTo>
                    <a:pt x="25674" y="2471460"/>
                  </a:lnTo>
                  <a:lnTo>
                    <a:pt x="18918" y="2424799"/>
                  </a:lnTo>
                  <a:lnTo>
                    <a:pt x="13173" y="2377818"/>
                  </a:lnTo>
                  <a:lnTo>
                    <a:pt x="8449" y="2330529"/>
                  </a:lnTo>
                  <a:lnTo>
                    <a:pt x="4759" y="2282942"/>
                  </a:lnTo>
                  <a:lnTo>
                    <a:pt x="2113" y="2235070"/>
                  </a:lnTo>
                  <a:lnTo>
                    <a:pt x="523" y="2186924"/>
                  </a:lnTo>
                  <a:lnTo>
                    <a:pt x="0" y="2138514"/>
                  </a:lnTo>
                  <a:lnTo>
                    <a:pt x="523" y="2090105"/>
                  </a:lnTo>
                  <a:lnTo>
                    <a:pt x="2113" y="2041958"/>
                  </a:lnTo>
                  <a:lnTo>
                    <a:pt x="4759" y="1994086"/>
                  </a:lnTo>
                  <a:lnTo>
                    <a:pt x="8449" y="1946500"/>
                  </a:lnTo>
                  <a:lnTo>
                    <a:pt x="13173" y="1899211"/>
                  </a:lnTo>
                  <a:lnTo>
                    <a:pt x="18918" y="1852230"/>
                  </a:lnTo>
                  <a:lnTo>
                    <a:pt x="25674" y="1805569"/>
                  </a:lnTo>
                  <a:lnTo>
                    <a:pt x="33429" y="1759239"/>
                  </a:lnTo>
                  <a:lnTo>
                    <a:pt x="42171" y="1713251"/>
                  </a:lnTo>
                  <a:lnTo>
                    <a:pt x="51891" y="1667617"/>
                  </a:lnTo>
                  <a:lnTo>
                    <a:pt x="62575" y="1622348"/>
                  </a:lnTo>
                  <a:lnTo>
                    <a:pt x="74213" y="1577455"/>
                  </a:lnTo>
                  <a:lnTo>
                    <a:pt x="86793" y="1532950"/>
                  </a:lnTo>
                  <a:lnTo>
                    <a:pt x="100305" y="1488844"/>
                  </a:lnTo>
                  <a:lnTo>
                    <a:pt x="114737" y="1445148"/>
                  </a:lnTo>
                  <a:lnTo>
                    <a:pt x="130077" y="1401873"/>
                  </a:lnTo>
                  <a:lnTo>
                    <a:pt x="146314" y="1359032"/>
                  </a:lnTo>
                  <a:lnTo>
                    <a:pt x="163438" y="1316634"/>
                  </a:lnTo>
                  <a:lnTo>
                    <a:pt x="181436" y="1274692"/>
                  </a:lnTo>
                  <a:lnTo>
                    <a:pt x="200297" y="1233217"/>
                  </a:lnTo>
                  <a:lnTo>
                    <a:pt x="220010" y="1192220"/>
                  </a:lnTo>
                  <a:lnTo>
                    <a:pt x="240563" y="1151713"/>
                  </a:lnTo>
                  <a:lnTo>
                    <a:pt x="261946" y="1111706"/>
                  </a:lnTo>
                  <a:lnTo>
                    <a:pt x="284147" y="1072212"/>
                  </a:lnTo>
                  <a:lnTo>
                    <a:pt x="307154" y="1033241"/>
                  </a:lnTo>
                  <a:lnTo>
                    <a:pt x="330957" y="994804"/>
                  </a:lnTo>
                  <a:lnTo>
                    <a:pt x="355544" y="956914"/>
                  </a:lnTo>
                  <a:lnTo>
                    <a:pt x="380903" y="919581"/>
                  </a:lnTo>
                  <a:lnTo>
                    <a:pt x="407024" y="882817"/>
                  </a:lnTo>
                  <a:lnTo>
                    <a:pt x="433895" y="846632"/>
                  </a:lnTo>
                  <a:lnTo>
                    <a:pt x="461504" y="811039"/>
                  </a:lnTo>
                  <a:lnTo>
                    <a:pt x="489841" y="776049"/>
                  </a:lnTo>
                  <a:lnTo>
                    <a:pt x="518894" y="741673"/>
                  </a:lnTo>
                  <a:lnTo>
                    <a:pt x="548651" y="707922"/>
                  </a:lnTo>
                  <a:lnTo>
                    <a:pt x="579102" y="674807"/>
                  </a:lnTo>
                  <a:lnTo>
                    <a:pt x="610235" y="642341"/>
                  </a:lnTo>
                  <a:lnTo>
                    <a:pt x="642039" y="610533"/>
                  </a:lnTo>
                  <a:lnTo>
                    <a:pt x="674502" y="579397"/>
                  </a:lnTo>
                  <a:lnTo>
                    <a:pt x="707613" y="548942"/>
                  </a:lnTo>
                  <a:lnTo>
                    <a:pt x="741362" y="519180"/>
                  </a:lnTo>
                  <a:lnTo>
                    <a:pt x="775735" y="490123"/>
                  </a:lnTo>
                  <a:lnTo>
                    <a:pt x="810723" y="461782"/>
                  </a:lnTo>
                  <a:lnTo>
                    <a:pt x="846313" y="434167"/>
                  </a:lnTo>
                  <a:lnTo>
                    <a:pt x="882495" y="407292"/>
                  </a:lnTo>
                  <a:lnTo>
                    <a:pt x="919257" y="381166"/>
                  </a:lnTo>
                  <a:lnTo>
                    <a:pt x="956588" y="355801"/>
                  </a:lnTo>
                  <a:lnTo>
                    <a:pt x="994477" y="331208"/>
                  </a:lnTo>
                  <a:lnTo>
                    <a:pt x="1032911" y="307400"/>
                  </a:lnTo>
                  <a:lnTo>
                    <a:pt x="1071881" y="284386"/>
                  </a:lnTo>
                  <a:lnTo>
                    <a:pt x="1111374" y="262179"/>
                  </a:lnTo>
                  <a:lnTo>
                    <a:pt x="1151379" y="240789"/>
                  </a:lnTo>
                  <a:lnTo>
                    <a:pt x="1191886" y="220229"/>
                  </a:lnTo>
                  <a:lnTo>
                    <a:pt x="1232881" y="200508"/>
                  </a:lnTo>
                  <a:lnTo>
                    <a:pt x="1274355" y="181640"/>
                  </a:lnTo>
                  <a:lnTo>
                    <a:pt x="1316296" y="163634"/>
                  </a:lnTo>
                  <a:lnTo>
                    <a:pt x="1358693" y="146503"/>
                  </a:lnTo>
                  <a:lnTo>
                    <a:pt x="1401534" y="130257"/>
                  </a:lnTo>
                  <a:lnTo>
                    <a:pt x="1444808" y="114908"/>
                  </a:lnTo>
                  <a:lnTo>
                    <a:pt x="1488503" y="100467"/>
                  </a:lnTo>
                  <a:lnTo>
                    <a:pt x="1532609" y="86946"/>
                  </a:lnTo>
                  <a:lnTo>
                    <a:pt x="1577114" y="74356"/>
                  </a:lnTo>
                  <a:lnTo>
                    <a:pt x="1622006" y="62708"/>
                  </a:lnTo>
                  <a:lnTo>
                    <a:pt x="1667275" y="52013"/>
                  </a:lnTo>
                  <a:lnTo>
                    <a:pt x="1712909" y="42283"/>
                  </a:lnTo>
                  <a:lnTo>
                    <a:pt x="1758897" y="33530"/>
                  </a:lnTo>
                  <a:lnTo>
                    <a:pt x="1805227" y="25763"/>
                  </a:lnTo>
                  <a:lnTo>
                    <a:pt x="1851888" y="18996"/>
                  </a:lnTo>
                  <a:lnTo>
                    <a:pt x="1898868" y="13239"/>
                  </a:lnTo>
                  <a:lnTo>
                    <a:pt x="1946157" y="8503"/>
                  </a:lnTo>
                  <a:lnTo>
                    <a:pt x="1993744" y="4800"/>
                  </a:lnTo>
                  <a:lnTo>
                    <a:pt x="2041616" y="2140"/>
                  </a:lnTo>
                  <a:lnTo>
                    <a:pt x="2089762" y="537"/>
                  </a:lnTo>
                  <a:lnTo>
                    <a:pt x="2138172" y="0"/>
                  </a:lnTo>
                  <a:lnTo>
                    <a:pt x="2186581" y="537"/>
                  </a:lnTo>
                  <a:lnTo>
                    <a:pt x="2234727" y="2140"/>
                  </a:lnTo>
                  <a:lnTo>
                    <a:pt x="2282599" y="4800"/>
                  </a:lnTo>
                  <a:lnTo>
                    <a:pt x="2330186" y="8503"/>
                  </a:lnTo>
                  <a:lnTo>
                    <a:pt x="2377475" y="13239"/>
                  </a:lnTo>
                  <a:lnTo>
                    <a:pt x="2424456" y="18996"/>
                  </a:lnTo>
                  <a:lnTo>
                    <a:pt x="2471117" y="25763"/>
                  </a:lnTo>
                  <a:lnTo>
                    <a:pt x="2517447" y="33530"/>
                  </a:lnTo>
                  <a:lnTo>
                    <a:pt x="2563435" y="42283"/>
                  </a:lnTo>
                  <a:lnTo>
                    <a:pt x="2609069" y="52013"/>
                  </a:lnTo>
                  <a:lnTo>
                    <a:pt x="2654338" y="62708"/>
                  </a:lnTo>
                  <a:lnTo>
                    <a:pt x="2699231" y="74356"/>
                  </a:lnTo>
                  <a:lnTo>
                    <a:pt x="2743736" y="86946"/>
                  </a:lnTo>
                  <a:lnTo>
                    <a:pt x="2787842" y="100467"/>
                  </a:lnTo>
                  <a:lnTo>
                    <a:pt x="2831538" y="114908"/>
                  </a:lnTo>
                  <a:lnTo>
                    <a:pt x="2874813" y="130257"/>
                  </a:lnTo>
                  <a:lnTo>
                    <a:pt x="2917654" y="146503"/>
                  </a:lnTo>
                  <a:lnTo>
                    <a:pt x="2960052" y="163634"/>
                  </a:lnTo>
                  <a:lnTo>
                    <a:pt x="3001994" y="181640"/>
                  </a:lnTo>
                  <a:lnTo>
                    <a:pt x="3043469" y="200508"/>
                  </a:lnTo>
                  <a:lnTo>
                    <a:pt x="3084466" y="220229"/>
                  </a:lnTo>
                  <a:lnTo>
                    <a:pt x="3124973" y="240789"/>
                  </a:lnTo>
                  <a:lnTo>
                    <a:pt x="3164980" y="262179"/>
                  </a:lnTo>
                  <a:lnTo>
                    <a:pt x="3204474" y="284386"/>
                  </a:lnTo>
                  <a:lnTo>
                    <a:pt x="3243445" y="307400"/>
                  </a:lnTo>
                  <a:lnTo>
                    <a:pt x="3281882" y="331208"/>
                  </a:lnTo>
                  <a:lnTo>
                    <a:pt x="3319772" y="355801"/>
                  </a:lnTo>
                  <a:lnTo>
                    <a:pt x="3357105" y="381166"/>
                  </a:lnTo>
                  <a:lnTo>
                    <a:pt x="3393869" y="407292"/>
                  </a:lnTo>
                  <a:lnTo>
                    <a:pt x="3430054" y="434167"/>
                  </a:lnTo>
                  <a:lnTo>
                    <a:pt x="3465647" y="461782"/>
                  </a:lnTo>
                  <a:lnTo>
                    <a:pt x="3500637" y="490123"/>
                  </a:lnTo>
                  <a:lnTo>
                    <a:pt x="3535013" y="519180"/>
                  </a:lnTo>
                  <a:lnTo>
                    <a:pt x="3568764" y="548942"/>
                  </a:lnTo>
                  <a:lnTo>
                    <a:pt x="3601879" y="579397"/>
                  </a:lnTo>
                  <a:lnTo>
                    <a:pt x="3634345" y="610533"/>
                  </a:lnTo>
                  <a:lnTo>
                    <a:pt x="3666152" y="642341"/>
                  </a:lnTo>
                  <a:lnTo>
                    <a:pt x="3697289" y="674807"/>
                  </a:lnTo>
                  <a:lnTo>
                    <a:pt x="3727744" y="707922"/>
                  </a:lnTo>
                  <a:lnTo>
                    <a:pt x="3757506" y="741673"/>
                  </a:lnTo>
                  <a:lnTo>
                    <a:pt x="3786563" y="776049"/>
                  </a:lnTo>
                  <a:lnTo>
                    <a:pt x="3814904" y="811039"/>
                  </a:lnTo>
                  <a:lnTo>
                    <a:pt x="3842518" y="846632"/>
                  </a:lnTo>
                  <a:lnTo>
                    <a:pt x="3869394" y="882817"/>
                  </a:lnTo>
                  <a:lnTo>
                    <a:pt x="3895520" y="919581"/>
                  </a:lnTo>
                  <a:lnTo>
                    <a:pt x="3920885" y="956914"/>
                  </a:lnTo>
                  <a:lnTo>
                    <a:pt x="3945477" y="994804"/>
                  </a:lnTo>
                  <a:lnTo>
                    <a:pt x="3969286" y="1033241"/>
                  </a:lnTo>
                  <a:lnTo>
                    <a:pt x="3992300" y="1072212"/>
                  </a:lnTo>
                  <a:lnTo>
                    <a:pt x="4014507" y="1111706"/>
                  </a:lnTo>
                  <a:lnTo>
                    <a:pt x="4035897" y="1151713"/>
                  </a:lnTo>
                  <a:lnTo>
                    <a:pt x="4056457" y="1192220"/>
                  </a:lnTo>
                  <a:lnTo>
                    <a:pt x="4076178" y="1233217"/>
                  </a:lnTo>
                  <a:lnTo>
                    <a:pt x="4095046" y="1274692"/>
                  </a:lnTo>
                  <a:lnTo>
                    <a:pt x="4113052" y="1316634"/>
                  </a:lnTo>
                  <a:lnTo>
                    <a:pt x="4130183" y="1359032"/>
                  </a:lnTo>
                  <a:lnTo>
                    <a:pt x="4146429" y="1401873"/>
                  </a:lnTo>
                  <a:lnTo>
                    <a:pt x="4161778" y="1445148"/>
                  </a:lnTo>
                  <a:lnTo>
                    <a:pt x="4176219" y="1488844"/>
                  </a:lnTo>
                  <a:lnTo>
                    <a:pt x="4189740" y="1532950"/>
                  </a:lnTo>
                  <a:lnTo>
                    <a:pt x="4202330" y="1577455"/>
                  </a:lnTo>
                  <a:lnTo>
                    <a:pt x="4213978" y="1622348"/>
                  </a:lnTo>
                  <a:lnTo>
                    <a:pt x="4224673" y="1667617"/>
                  </a:lnTo>
                  <a:lnTo>
                    <a:pt x="4234403" y="1713251"/>
                  </a:lnTo>
                  <a:lnTo>
                    <a:pt x="4243156" y="1759239"/>
                  </a:lnTo>
                  <a:lnTo>
                    <a:pt x="4250922" y="1805569"/>
                  </a:lnTo>
                  <a:lnTo>
                    <a:pt x="4257690" y="1852230"/>
                  </a:lnTo>
                  <a:lnTo>
                    <a:pt x="4263447" y="1899211"/>
                  </a:lnTo>
                  <a:lnTo>
                    <a:pt x="4268183" y="1946500"/>
                  </a:lnTo>
                  <a:lnTo>
                    <a:pt x="4271886" y="1994086"/>
                  </a:lnTo>
                  <a:lnTo>
                    <a:pt x="4274545" y="2041958"/>
                  </a:lnTo>
                  <a:lnTo>
                    <a:pt x="4276149" y="2090105"/>
                  </a:lnTo>
                  <a:lnTo>
                    <a:pt x="4276686" y="2138514"/>
                  </a:lnTo>
                  <a:lnTo>
                    <a:pt x="4276149" y="2186924"/>
                  </a:lnTo>
                  <a:lnTo>
                    <a:pt x="4274545" y="2235070"/>
                  </a:lnTo>
                  <a:lnTo>
                    <a:pt x="4271886" y="2282942"/>
                  </a:lnTo>
                  <a:lnTo>
                    <a:pt x="4268183" y="2330529"/>
                  </a:lnTo>
                  <a:lnTo>
                    <a:pt x="4263447" y="2377818"/>
                  </a:lnTo>
                  <a:lnTo>
                    <a:pt x="4257690" y="2424799"/>
                  </a:lnTo>
                  <a:lnTo>
                    <a:pt x="4250922" y="2471460"/>
                  </a:lnTo>
                  <a:lnTo>
                    <a:pt x="4243156" y="2517790"/>
                  </a:lnTo>
                  <a:lnTo>
                    <a:pt x="4234403" y="2563777"/>
                  </a:lnTo>
                  <a:lnTo>
                    <a:pt x="4224673" y="2609412"/>
                  </a:lnTo>
                  <a:lnTo>
                    <a:pt x="4213978" y="2654681"/>
                  </a:lnTo>
                  <a:lnTo>
                    <a:pt x="4202330" y="2699573"/>
                  </a:lnTo>
                  <a:lnTo>
                    <a:pt x="4189740" y="2744079"/>
                  </a:lnTo>
                  <a:lnTo>
                    <a:pt x="4176219" y="2788185"/>
                  </a:lnTo>
                  <a:lnTo>
                    <a:pt x="4161778" y="2831881"/>
                  </a:lnTo>
                  <a:lnTo>
                    <a:pt x="4146429" y="2875156"/>
                  </a:lnTo>
                  <a:lnTo>
                    <a:pt x="4130183" y="2917997"/>
                  </a:lnTo>
                  <a:lnTo>
                    <a:pt x="4113052" y="2960395"/>
                  </a:lnTo>
                  <a:lnTo>
                    <a:pt x="4095046" y="3002336"/>
                  </a:lnTo>
                  <a:lnTo>
                    <a:pt x="4076178" y="3043812"/>
                  </a:lnTo>
                  <a:lnTo>
                    <a:pt x="4056457" y="3084808"/>
                  </a:lnTo>
                  <a:lnTo>
                    <a:pt x="4035897" y="3125316"/>
                  </a:lnTo>
                  <a:lnTo>
                    <a:pt x="4014507" y="3165323"/>
                  </a:lnTo>
                  <a:lnTo>
                    <a:pt x="3992300" y="3204817"/>
                  </a:lnTo>
                  <a:lnTo>
                    <a:pt x="3969286" y="3243788"/>
                  </a:lnTo>
                  <a:lnTo>
                    <a:pt x="3945477" y="3282225"/>
                  </a:lnTo>
                  <a:lnTo>
                    <a:pt x="3920885" y="3320115"/>
                  </a:lnTo>
                  <a:lnTo>
                    <a:pt x="3895520" y="3357448"/>
                  </a:lnTo>
                  <a:lnTo>
                    <a:pt x="3869394" y="3394212"/>
                  </a:lnTo>
                  <a:lnTo>
                    <a:pt x="3842518" y="3430397"/>
                  </a:lnTo>
                  <a:lnTo>
                    <a:pt x="3814904" y="3465989"/>
                  </a:lnTo>
                  <a:lnTo>
                    <a:pt x="3786563" y="3500980"/>
                  </a:lnTo>
                  <a:lnTo>
                    <a:pt x="3757506" y="3535356"/>
                  </a:lnTo>
                  <a:lnTo>
                    <a:pt x="3727744" y="3569107"/>
                  </a:lnTo>
                  <a:lnTo>
                    <a:pt x="3697289" y="3602222"/>
                  </a:lnTo>
                  <a:lnTo>
                    <a:pt x="3666152" y="3634688"/>
                  </a:lnTo>
                  <a:lnTo>
                    <a:pt x="3634345" y="3666495"/>
                  </a:lnTo>
                  <a:lnTo>
                    <a:pt x="3601879" y="3697632"/>
                  </a:lnTo>
                  <a:lnTo>
                    <a:pt x="3568764" y="3728087"/>
                  </a:lnTo>
                  <a:lnTo>
                    <a:pt x="3535013" y="3757849"/>
                  </a:lnTo>
                  <a:lnTo>
                    <a:pt x="3500637" y="3786906"/>
                  </a:lnTo>
                  <a:lnTo>
                    <a:pt x="3465647" y="3815247"/>
                  </a:lnTo>
                  <a:lnTo>
                    <a:pt x="3430054" y="3842861"/>
                  </a:lnTo>
                  <a:lnTo>
                    <a:pt x="3393869" y="3869737"/>
                  </a:lnTo>
                  <a:lnTo>
                    <a:pt x="3357105" y="3895863"/>
                  </a:lnTo>
                  <a:lnTo>
                    <a:pt x="3319772" y="3921228"/>
                  </a:lnTo>
                  <a:lnTo>
                    <a:pt x="3281882" y="3945820"/>
                  </a:lnTo>
                  <a:lnTo>
                    <a:pt x="3243445" y="3969629"/>
                  </a:lnTo>
                  <a:lnTo>
                    <a:pt x="3204474" y="3992643"/>
                  </a:lnTo>
                  <a:lnTo>
                    <a:pt x="3164980" y="4014850"/>
                  </a:lnTo>
                  <a:lnTo>
                    <a:pt x="3124973" y="4036240"/>
                  </a:lnTo>
                  <a:lnTo>
                    <a:pt x="3084466" y="4056800"/>
                  </a:lnTo>
                  <a:lnTo>
                    <a:pt x="3043469" y="4076521"/>
                  </a:lnTo>
                  <a:lnTo>
                    <a:pt x="3001994" y="4095389"/>
                  </a:lnTo>
                  <a:lnTo>
                    <a:pt x="2960052" y="4113395"/>
                  </a:lnTo>
                  <a:lnTo>
                    <a:pt x="2917654" y="4130526"/>
                  </a:lnTo>
                  <a:lnTo>
                    <a:pt x="2874813" y="4146772"/>
                  </a:lnTo>
                  <a:lnTo>
                    <a:pt x="2831538" y="4162121"/>
                  </a:lnTo>
                  <a:lnTo>
                    <a:pt x="2787842" y="4176562"/>
                  </a:lnTo>
                  <a:lnTo>
                    <a:pt x="2743736" y="4190083"/>
                  </a:lnTo>
                  <a:lnTo>
                    <a:pt x="2699231" y="4202673"/>
                  </a:lnTo>
                  <a:lnTo>
                    <a:pt x="2654338" y="4214321"/>
                  </a:lnTo>
                  <a:lnTo>
                    <a:pt x="2609069" y="4225016"/>
                  </a:lnTo>
                  <a:lnTo>
                    <a:pt x="2563435" y="4234746"/>
                  </a:lnTo>
                  <a:lnTo>
                    <a:pt x="2517447" y="4243499"/>
                  </a:lnTo>
                  <a:lnTo>
                    <a:pt x="2471117" y="4251265"/>
                  </a:lnTo>
                  <a:lnTo>
                    <a:pt x="2424456" y="4258033"/>
                  </a:lnTo>
                  <a:lnTo>
                    <a:pt x="2377475" y="4263790"/>
                  </a:lnTo>
                  <a:lnTo>
                    <a:pt x="2330186" y="4268526"/>
                  </a:lnTo>
                  <a:lnTo>
                    <a:pt x="2282599" y="4272229"/>
                  </a:lnTo>
                  <a:lnTo>
                    <a:pt x="2234727" y="4274888"/>
                  </a:lnTo>
                  <a:lnTo>
                    <a:pt x="2186581" y="4276492"/>
                  </a:lnTo>
                  <a:lnTo>
                    <a:pt x="2138172" y="427702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29163" y="2555875"/>
            <a:ext cx="2733675" cy="919163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zh-CN" altLang="zh-CN" sz="5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part 02</a:t>
            </a:r>
            <a:endParaRPr lang="zh-CN" altLang="zh-CN" sz="5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7" name="object 26"/>
          <p:cNvSpPr>
            <a:spLocks noGrp="1"/>
          </p:cNvSpPr>
          <p:nvPr>
            <p:ph type="subTitle" idx="4"/>
          </p:nvPr>
        </p:nvSpPr>
        <p:spPr>
          <a:xfrm>
            <a:off x="4087813" y="3667125"/>
            <a:ext cx="4016375" cy="757238"/>
          </a:xfrm>
        </p:spPr>
        <p:txBody>
          <a:bodyPr tIns="12700"/>
          <a:lstStyle/>
          <a:p>
            <a:pPr marL="346075" algn="ctr" eaLnBrk="1" hangingPunct="1">
              <a:spcBef>
                <a:spcPts val="100"/>
              </a:spcBef>
            </a:pPr>
            <a:r>
              <a:rPr lang="zh-CN" smtClean="0">
                <a:latin typeface="微软雅黑" panose="020B0503020204020204" charset="-122"/>
                <a:ea typeface="微软雅黑" panose="020B0503020204020204" charset="-122"/>
              </a:rPr>
              <a:t>安全用具管理</a:t>
            </a:r>
            <a:endParaRPr lang="zh-CN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8" name="object 27"/>
          <p:cNvSpPr/>
          <p:nvPr/>
        </p:nvSpPr>
        <p:spPr bwMode="auto">
          <a:xfrm>
            <a:off x="4837113" y="3608388"/>
            <a:ext cx="2557462" cy="7937"/>
          </a:xfrm>
          <a:custGeom>
            <a:avLst/>
            <a:gdLst/>
            <a:ahLst/>
            <a:cxnLst>
              <a:cxn ang="0">
                <a:pos x="2557868" y="7620"/>
              </a:cxn>
              <a:cxn ang="0">
                <a:pos x="0" y="7620"/>
              </a:cxn>
              <a:cxn ang="0">
                <a:pos x="0" y="0"/>
              </a:cxn>
              <a:cxn ang="0">
                <a:pos x="2557868" y="0"/>
              </a:cxn>
              <a:cxn ang="0">
                <a:pos x="2557868" y="7620"/>
              </a:cxn>
            </a:cxnLst>
            <a:rect l="0" t="0" r="r" b="b"/>
            <a:pathLst>
              <a:path w="2558415" h="7620">
                <a:moveTo>
                  <a:pt x="2557868" y="7620"/>
                </a:moveTo>
                <a:lnTo>
                  <a:pt x="0" y="7620"/>
                </a:lnTo>
                <a:lnTo>
                  <a:pt x="0" y="0"/>
                </a:lnTo>
                <a:lnTo>
                  <a:pt x="2557868" y="0"/>
                </a:lnTo>
                <a:lnTo>
                  <a:pt x="2557868" y="76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3525" y="2913063"/>
            <a:ext cx="292100" cy="341312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fontAlgn="auto">
              <a:spcBef>
                <a:spcPts val="115"/>
              </a:spcBef>
              <a:spcAft>
                <a:spcPts val="0"/>
              </a:spcAft>
              <a:defRPr/>
            </a:pPr>
            <a:r>
              <a:rPr sz="2050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0</a:t>
            </a:r>
            <a:r>
              <a:rPr sz="2050" spc="5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2</a:t>
            </a:r>
            <a:endParaRPr sz="205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6063" y="1111250"/>
            <a:ext cx="7067550" cy="496888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>
              <a:spcBef>
                <a:spcPts val="140"/>
              </a:spcBef>
            </a:pPr>
            <a:r>
              <a:rPr lang="zh-CN" sz="3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配电室应配备哪些安全防护与操作用具？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15" name="object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4650" y="1962150"/>
            <a:ext cx="1822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175" y="1952625"/>
            <a:ext cx="20526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1952625"/>
            <a:ext cx="23114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jec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088" y="4827588"/>
            <a:ext cx="22320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object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363" y="1962150"/>
            <a:ext cx="2143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object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1913" y="4811713"/>
            <a:ext cx="25669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object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3363" y="4840288"/>
            <a:ext cx="1974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object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7750" y="4445000"/>
            <a:ext cx="15843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3525" y="2913063"/>
            <a:ext cx="292100" cy="341312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fontAlgn="auto">
              <a:spcBef>
                <a:spcPts val="115"/>
              </a:spcBef>
              <a:spcAft>
                <a:spcPts val="0"/>
              </a:spcAft>
              <a:defRPr/>
            </a:pPr>
            <a:r>
              <a:rPr sz="2050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0</a:t>
            </a:r>
            <a:r>
              <a:rPr sz="2050" spc="5" dirty="0">
                <a:solidFill>
                  <a:srgbClr val="FFFFFF"/>
                </a:solidFill>
                <a:latin typeface="Calibri" panose="020F0502020204030204"/>
                <a:ea typeface="+mn-ea"/>
                <a:cs typeface="Calibri" panose="020F0502020204030204"/>
              </a:rPr>
              <a:t>2</a:t>
            </a:r>
            <a:endParaRPr sz="2050"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7688" y="1184275"/>
            <a:ext cx="6016625" cy="495300"/>
          </a:xfrm>
        </p:spPr>
        <p:txBody>
          <a:bodyPr tIns="17145"/>
          <a:lstStyle/>
          <a:p>
            <a:pPr marL="527050" eaLnBrk="1" hangingPunct="1">
              <a:spcBef>
                <a:spcPts val="140"/>
              </a:spcBef>
            </a:pPr>
            <a:r>
              <a:rPr lang="zh-CN" sz="3000" smtClean="0">
                <a:latin typeface="微软雅黑" panose="020B0503020204020204" charset="-122"/>
                <a:ea typeface="微软雅黑" panose="020B0503020204020204" charset="-122"/>
              </a:rPr>
              <a:t>安全用具应专柜存放、码放整齐</a:t>
            </a:r>
            <a:endParaRPr lang="zh-CN" sz="30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39" name="object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09925" y="1917700"/>
            <a:ext cx="63976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聊城市电力安全协会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8600" y="-990600"/>
            <a:ext cx="4582795" cy="34378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525" y="957263"/>
            <a:ext cx="9120188" cy="379412"/>
          </a:xfrm>
        </p:spPr>
        <p:txBody>
          <a:bodyPr tIns="14605"/>
          <a:lstStyle/>
          <a:p>
            <a:pPr marL="12700" eaLnBrk="1" hangingPunct="1">
              <a:spcBef>
                <a:spcPts val="115"/>
              </a:spcBef>
            </a:pPr>
            <a:r>
              <a:rPr lang="zh-CN" sz="2300" smtClean="0">
                <a:latin typeface="微软雅黑" panose="020B0503020204020204" charset="-122"/>
                <a:ea typeface="微软雅黑" panose="020B0503020204020204" charset="-122"/>
              </a:rPr>
              <a:t>绝缘靴、绝缘手套应存放在密闭的橱内，并与其他工具仪表分开存放。</a:t>
            </a:r>
            <a:endParaRPr lang="zh-CN" sz="23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3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1530350"/>
            <a:ext cx="7596188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01bc732a-8eca-4e73-b6b3-9ed394eb716d"/>
  <p:tag name="COMMONDATA" val="eyJoZGlkIjoiNDhiM2YyOTRkYzczZDU0MzA2MDljZmEwZDIxMDE5M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WPS 演示</Application>
  <PresentationFormat>自定义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Microsoft JhengHei</vt:lpstr>
      <vt:lpstr>Calibri</vt:lpstr>
      <vt:lpstr>Arial Unicode MS</vt:lpstr>
      <vt:lpstr>Office Theme</vt:lpstr>
      <vt:lpstr>PowerPoint 演示文稿</vt:lpstr>
      <vt:lpstr>1</vt:lpstr>
      <vt:lpstr>PowerPoint 演示文稿</vt:lpstr>
      <vt:lpstr>高压配电室应配备多少值班电工</vt:lpstr>
      <vt:lpstr>高压配电室应配备多少值班电工</vt:lpstr>
      <vt:lpstr>PowerPoint 演示文稿</vt:lpstr>
      <vt:lpstr>PowerPoint 演示文稿</vt:lpstr>
      <vt:lpstr>安全用具应专柜存放、码放整齐</vt:lpstr>
      <vt:lpstr>绝缘靴、绝缘手套应存放在密闭的橱内，并与其他工具仪表分开存放。</vt:lpstr>
      <vt:lpstr>绝缘拉杆应悬挂或架在支架上，不应与墙接触。</vt:lpstr>
      <vt:lpstr>安全帽的使用周期</vt:lpstr>
      <vt:lpstr>安全用具必须是经检验合格并在有效期之内</vt:lpstr>
      <vt:lpstr>PowerPoint 演示文稿</vt:lpstr>
      <vt:lpstr>安科微战疫 与你在一起</vt:lpstr>
      <vt:lpstr>进入高低压配电室的门口必须设有挡鼠板</vt:lpstr>
      <vt:lpstr>配电室必须配有倒闸操作模拟板</vt:lpstr>
      <vt:lpstr>变配电室内应环境整洁，场地平整，设备间不应存放 与运行无关的闲散器材或私人物品。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夏花</cp:lastModifiedBy>
  <cp:revision>2</cp:revision>
  <dcterms:created xsi:type="dcterms:W3CDTF">2022-11-04T02:20:00Z</dcterms:created>
  <dcterms:modified xsi:type="dcterms:W3CDTF">2023-03-04T02:58:05Z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2020-08-05T08:00:00Z</vt:filetime>
  </property>
  <property fmtid="{D5CDD505-2E9C-101B-9397-08002B2CF9AE}" pid="3" name="Creator">
    <vt:lpwstr>WPS 演示</vt:lpwstr>
  </property>
  <property fmtid="{D5CDD505-2E9C-101B-9397-08002B2CF9AE}" pid="4" name="LastSaved">
    <vt:filetime>2022-11-04T08:00:00Z</vt:filetime>
  </property>
  <property fmtid="{D5CDD505-2E9C-101B-9397-08002B2CF9AE}" pid="5" name="ICV">
    <vt:lpwstr>E9CB21CD78784909A38E729774FFB885</vt:lpwstr>
  </property>
  <property fmtid="{D5CDD505-2E9C-101B-9397-08002B2CF9AE}" pid="6" name="KSOProductBuildVer">
    <vt:lpwstr>2052-11.1.0.13703</vt:lpwstr>
  </property>
</Properties>
</file>